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2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4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C1B90-48F6-47F4-994C-692A9FFA198F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21E50-8245-4B36-8774-C8C920C18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022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49C3-FADE-41AE-BFEB-DB1C3FCD30E5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71A8-673C-4EC5-8DCC-CDD959344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49C3-FADE-41AE-BFEB-DB1C3FCD30E5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71A8-673C-4EC5-8DCC-CDD959344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49C3-FADE-41AE-BFEB-DB1C3FCD30E5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71A8-673C-4EC5-8DCC-CDD959344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49C3-FADE-41AE-BFEB-DB1C3FCD30E5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76271A8-673C-4EC5-8DCC-CDD959344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49C3-FADE-41AE-BFEB-DB1C3FCD30E5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71A8-673C-4EC5-8DCC-CDD959344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49C3-FADE-41AE-BFEB-DB1C3FCD30E5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6271A8-673C-4EC5-8DCC-CDD959344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49C3-FADE-41AE-BFEB-DB1C3FCD30E5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71A8-673C-4EC5-8DCC-CDD959344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49C3-FADE-41AE-BFEB-DB1C3FCD30E5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71A8-673C-4EC5-8DCC-CDD959344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49C3-FADE-41AE-BFEB-DB1C3FCD30E5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71A8-673C-4EC5-8DCC-CDD959344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49C3-FADE-41AE-BFEB-DB1C3FCD30E5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71A8-673C-4EC5-8DCC-CDD959344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49C3-FADE-41AE-BFEB-DB1C3FCD30E5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71A8-673C-4EC5-8DCC-CDD959344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49C3-FADE-41AE-BFEB-DB1C3FCD30E5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71A8-673C-4EC5-8DCC-CDD959344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49C3-FADE-41AE-BFEB-DB1C3FCD30E5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76271A8-673C-4EC5-8DCC-CDD959344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49C3-FADE-41AE-BFEB-DB1C3FCD30E5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71A8-673C-4EC5-8DCC-CDD959344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49C3-FADE-41AE-BFEB-DB1C3FCD30E5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71A8-673C-4EC5-8DCC-CDD959344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49C3-FADE-41AE-BFEB-DB1C3FCD30E5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71A8-673C-4EC5-8DCC-CDD959344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49C3-FADE-41AE-BFEB-DB1C3FCD30E5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71A8-673C-4EC5-8DCC-CDD959344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49C3-FADE-41AE-BFEB-DB1C3FCD30E5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71A8-673C-4EC5-8DCC-CDD959344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49C3-FADE-41AE-BFEB-DB1C3FCD30E5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71A8-673C-4EC5-8DCC-CDD959344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49C3-FADE-41AE-BFEB-DB1C3FCD30E5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71A8-673C-4EC5-8DCC-CDD959344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49C3-FADE-41AE-BFEB-DB1C3FCD30E5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71A8-673C-4EC5-8DCC-CDD959344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49C3-FADE-41AE-BFEB-DB1C3FCD30E5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71A8-673C-4EC5-8DCC-CDD959344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A0F49C3-FADE-41AE-BFEB-DB1C3FCD30E5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6271A8-673C-4EC5-8DCC-CDD959344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A0F49C3-FADE-41AE-BFEB-DB1C3FCD30E5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76271A8-673C-4EC5-8DCC-CDD959344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052936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２０１２年小金井祭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宇宙飛行士養成学校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りばてぃ屋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合同資料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45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各担当機材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772816"/>
            <a:ext cx="7620000" cy="4373563"/>
          </a:xfrm>
        </p:spPr>
        <p:txBody>
          <a:bodyPr/>
          <a:lstStyle/>
          <a:p>
            <a:r>
              <a:rPr kumimoji="1" lang="ja-JP" altLang="en-US" dirty="0" smtClean="0"/>
              <a:t>福田</a:t>
            </a:r>
            <a:endParaRPr kumimoji="1" lang="en-US" altLang="ja-JP" dirty="0" smtClean="0"/>
          </a:p>
          <a:p>
            <a:r>
              <a:rPr lang="ja-JP" altLang="en-US" b="0" dirty="0" smtClean="0"/>
              <a:t>管財引渡書、食材すべて、皿、小鍋、アルミホイル、洗剤、スポンジ</a:t>
            </a:r>
            <a:endParaRPr lang="en-US" altLang="ja-JP" b="0" dirty="0" smtClean="0"/>
          </a:p>
          <a:p>
            <a:r>
              <a:rPr kumimoji="1" lang="ja-JP" altLang="en-US" dirty="0" smtClean="0"/>
              <a:t>土田</a:t>
            </a:r>
            <a:endParaRPr kumimoji="1" lang="en-US" altLang="ja-JP" dirty="0" smtClean="0"/>
          </a:p>
          <a:p>
            <a:r>
              <a:rPr lang="ja-JP" altLang="en-US" b="0" dirty="0" smtClean="0"/>
              <a:t>レジャーテーブル、鍋、お玉、クーラーボックス</a:t>
            </a:r>
            <a:endParaRPr lang="en-US" altLang="ja-JP" b="0" dirty="0" smtClean="0"/>
          </a:p>
          <a:p>
            <a:r>
              <a:rPr kumimoji="1" lang="ja-JP" altLang="en-US" dirty="0" smtClean="0"/>
              <a:t>甲斐</a:t>
            </a:r>
            <a:endParaRPr kumimoji="1" lang="en-US" altLang="ja-JP" dirty="0" smtClean="0"/>
          </a:p>
          <a:p>
            <a:r>
              <a:rPr lang="ja-JP" altLang="en-US" b="0" dirty="0" smtClean="0"/>
              <a:t>クーラーボックス</a:t>
            </a:r>
            <a:endParaRPr lang="en-US" altLang="ja-JP" b="0" dirty="0" smtClean="0"/>
          </a:p>
          <a:p>
            <a:r>
              <a:rPr lang="ja-JP" altLang="en-US" dirty="0" smtClean="0"/>
              <a:t>福島</a:t>
            </a:r>
            <a:endParaRPr lang="en-US" altLang="ja-JP" dirty="0" smtClean="0"/>
          </a:p>
          <a:p>
            <a:r>
              <a:rPr lang="ja-JP" altLang="en-US" b="0" dirty="0" smtClean="0"/>
              <a:t>レンガ、網</a:t>
            </a:r>
            <a:endParaRPr lang="en-US" altLang="ja-JP" b="0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7095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各管財保管場所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b="0" dirty="0" smtClean="0"/>
              <a:t>うち</a:t>
            </a:r>
            <a:r>
              <a:rPr kumimoji="1" lang="ja-JP" altLang="en-US" b="0" dirty="0" smtClean="0"/>
              <a:t>は以下のものを借ります。</a:t>
            </a:r>
            <a:endParaRPr kumimoji="1" lang="en-US" altLang="ja-JP" b="0" dirty="0" smtClean="0"/>
          </a:p>
          <a:p>
            <a:r>
              <a:rPr lang="ja-JP" altLang="en-US" b="0" dirty="0"/>
              <a:t>何</a:t>
            </a:r>
            <a:r>
              <a:rPr lang="ja-JP" altLang="en-US" b="0" dirty="0" smtClean="0"/>
              <a:t>か問題があれば福田まで。</a:t>
            </a:r>
            <a:endParaRPr kumimoji="1" lang="en-US" altLang="ja-JP" b="0" dirty="0" smtClean="0"/>
          </a:p>
          <a:p>
            <a:r>
              <a:rPr kumimoji="1" lang="ja-JP" altLang="en-US" b="0" dirty="0" smtClean="0"/>
              <a:t>バーナーコンロ、焼き鳥焼き器</a:t>
            </a:r>
            <a:r>
              <a:rPr kumimoji="1" lang="en-US" altLang="ja-JP" b="0" dirty="0" smtClean="0"/>
              <a:t>	</a:t>
            </a:r>
            <a:r>
              <a:rPr kumimoji="1" lang="ja-JP" altLang="en-US" b="0" dirty="0" err="1" smtClean="0"/>
              <a:t>ー</a:t>
            </a:r>
            <a:r>
              <a:rPr kumimoji="1" lang="ja-JP" altLang="en-US" b="0" dirty="0" smtClean="0"/>
              <a:t>＞</a:t>
            </a:r>
            <a:r>
              <a:rPr kumimoji="1" lang="en-US" altLang="ja-JP" b="0" dirty="0" smtClean="0"/>
              <a:t>E</a:t>
            </a:r>
            <a:r>
              <a:rPr kumimoji="1" lang="ja-JP" altLang="en-US" b="0" dirty="0" smtClean="0"/>
              <a:t>１０３</a:t>
            </a:r>
            <a:endParaRPr kumimoji="1" lang="en-US" altLang="ja-JP" b="0" dirty="0" smtClean="0"/>
          </a:p>
          <a:p>
            <a:r>
              <a:rPr kumimoji="1" lang="ja-JP" altLang="en-US" b="0" dirty="0" smtClean="0"/>
              <a:t>プロパン（１本）</a:t>
            </a:r>
            <a:r>
              <a:rPr kumimoji="1" lang="en-US" altLang="ja-JP" b="0" dirty="0" smtClean="0"/>
              <a:t>			</a:t>
            </a:r>
            <a:r>
              <a:rPr kumimoji="1" lang="ja-JP" altLang="en-US" b="0" dirty="0" err="1" smtClean="0"/>
              <a:t>ー</a:t>
            </a:r>
            <a:r>
              <a:rPr kumimoji="1" lang="ja-JP" altLang="en-US" b="0" dirty="0" smtClean="0"/>
              <a:t>＞部室棟裏</a:t>
            </a:r>
            <a:endParaRPr kumimoji="1" lang="en-US" altLang="ja-JP" b="0" dirty="0" smtClean="0"/>
          </a:p>
          <a:p>
            <a:r>
              <a:rPr lang="ja-JP" altLang="en-US" b="0" dirty="0" smtClean="0"/>
              <a:t>テント（１張り）</a:t>
            </a:r>
            <a:r>
              <a:rPr lang="en-US" altLang="ja-JP" b="0" dirty="0" smtClean="0"/>
              <a:t>			</a:t>
            </a:r>
            <a:r>
              <a:rPr lang="ja-JP" altLang="en-US" b="0" dirty="0" err="1" smtClean="0"/>
              <a:t>ー</a:t>
            </a:r>
            <a:r>
              <a:rPr lang="ja-JP" altLang="en-US" b="0" dirty="0" smtClean="0"/>
              <a:t>＞部室棟非常階段付近</a:t>
            </a:r>
            <a:endParaRPr lang="en-US" altLang="ja-JP" b="0" dirty="0" smtClean="0"/>
          </a:p>
          <a:p>
            <a:r>
              <a:rPr kumimoji="1" lang="ja-JP" altLang="en-US" b="0" dirty="0" smtClean="0"/>
              <a:t>長机（２台）</a:t>
            </a:r>
            <a:r>
              <a:rPr kumimoji="1" lang="en-US" altLang="ja-JP" b="0" dirty="0" smtClean="0"/>
              <a:t>			</a:t>
            </a:r>
            <a:r>
              <a:rPr kumimoji="1" lang="ja-JP" altLang="en-US" b="0" dirty="0" err="1" smtClean="0"/>
              <a:t>ー</a:t>
            </a:r>
            <a:r>
              <a:rPr kumimoji="1" lang="ja-JP" altLang="en-US" b="0" dirty="0" smtClean="0"/>
              <a:t>＞部室棟格納庫</a:t>
            </a:r>
            <a:endParaRPr kumimoji="1" lang="en-US" altLang="ja-JP" b="0" dirty="0" smtClean="0"/>
          </a:p>
          <a:p>
            <a:r>
              <a:rPr lang="ja-JP" altLang="en-US" b="0" dirty="0"/>
              <a:t>パイプ</a:t>
            </a:r>
            <a:r>
              <a:rPr lang="ja-JP" altLang="en-US" b="0" dirty="0" smtClean="0"/>
              <a:t>椅子（４脚）</a:t>
            </a:r>
            <a:r>
              <a:rPr lang="en-US" altLang="ja-JP" b="0" dirty="0" smtClean="0"/>
              <a:t>		</a:t>
            </a:r>
            <a:r>
              <a:rPr lang="ja-JP" altLang="en-US" b="0" dirty="0" err="1" smtClean="0"/>
              <a:t>ー</a:t>
            </a:r>
            <a:r>
              <a:rPr lang="ja-JP" altLang="en-US" b="0" dirty="0" smtClean="0"/>
              <a:t>＞部室棟格納庫</a:t>
            </a:r>
            <a:endParaRPr lang="en-US" altLang="ja-JP" b="0" dirty="0" smtClean="0"/>
          </a:p>
          <a:p>
            <a:r>
              <a:rPr kumimoji="1" lang="ja-JP" altLang="en-US" b="0" dirty="0" smtClean="0"/>
              <a:t>その他（ブルーシート１枚）</a:t>
            </a:r>
            <a:r>
              <a:rPr kumimoji="1" lang="en-US" altLang="ja-JP" b="0" dirty="0" smtClean="0"/>
              <a:t>	</a:t>
            </a:r>
            <a:r>
              <a:rPr kumimoji="1" lang="ja-JP" altLang="en-US" b="0" dirty="0" err="1" smtClean="0"/>
              <a:t>ー</a:t>
            </a:r>
            <a:r>
              <a:rPr kumimoji="1" lang="ja-JP" altLang="en-US" b="0" dirty="0" smtClean="0"/>
              <a:t>＞</a:t>
            </a:r>
            <a:r>
              <a:rPr kumimoji="1" lang="en-US" altLang="ja-JP" b="0" dirty="0" smtClean="0"/>
              <a:t>E101</a:t>
            </a:r>
            <a:endParaRPr lang="en-US" altLang="ja-JP" b="0" dirty="0" smtClean="0"/>
          </a:p>
          <a:p>
            <a:r>
              <a:rPr kumimoji="1" lang="ja-JP" altLang="en-US" b="0" dirty="0"/>
              <a:t>消毒</a:t>
            </a:r>
            <a:r>
              <a:rPr kumimoji="1" lang="ja-JP" altLang="en-US" b="0" dirty="0" smtClean="0"/>
              <a:t>液</a:t>
            </a:r>
            <a:r>
              <a:rPr kumimoji="1" lang="en-US" altLang="ja-JP" b="0" dirty="0" smtClean="0"/>
              <a:t>				</a:t>
            </a:r>
            <a:r>
              <a:rPr kumimoji="1" lang="ja-JP" altLang="en-US" b="0" dirty="0" err="1" smtClean="0"/>
              <a:t>ー</a:t>
            </a:r>
            <a:r>
              <a:rPr kumimoji="1" lang="ja-JP" altLang="en-US" b="0" dirty="0" smtClean="0"/>
              <a:t>＞</a:t>
            </a:r>
            <a:r>
              <a:rPr kumimoji="1" lang="en-US" altLang="ja-JP" b="0" dirty="0" smtClean="0"/>
              <a:t>E101</a:t>
            </a:r>
          </a:p>
          <a:p>
            <a:endParaRPr lang="en-US" altLang="ja-JP" b="0" dirty="0"/>
          </a:p>
          <a:p>
            <a:endParaRPr kumimoji="1" lang="en-US" altLang="ja-JP" b="0" dirty="0" smtClean="0"/>
          </a:p>
          <a:p>
            <a:endParaRPr lang="en-US" altLang="ja-JP" b="0" dirty="0"/>
          </a:p>
          <a:p>
            <a:endParaRPr kumimoji="1" lang="en-US" altLang="ja-JP" b="0" dirty="0" smtClean="0"/>
          </a:p>
        </p:txBody>
      </p:sp>
    </p:spTree>
    <p:extLst>
      <p:ext uri="{BB962C8B-B14F-4D97-AF65-F5344CB8AC3E}">
        <p14:creationId xmlns:p14="http://schemas.microsoft.com/office/powerpoint/2010/main" val="2644038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屋台配置</a:t>
            </a:r>
            <a:endParaRPr kumimoji="1" lang="ja-JP" altLang="en-US" dirty="0"/>
          </a:p>
        </p:txBody>
      </p:sp>
      <p:pic>
        <p:nvPicPr>
          <p:cNvPr id="2050" name="Picture 2" descr="C:\Users\fukuda\Desktop\img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6780659" cy="504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583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構内地図</a:t>
            </a:r>
            <a:endParaRPr kumimoji="1" lang="ja-JP" altLang="en-US" dirty="0"/>
          </a:p>
        </p:txBody>
      </p:sp>
      <p:pic>
        <p:nvPicPr>
          <p:cNvPr id="3074" name="Picture 2" descr="C:\Users\fukuda\Desktop\img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7055743" cy="471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981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891"/>
            <a:ext cx="9144000" cy="688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7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当日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ja-JP" altLang="en-US" b="1" i="1" dirty="0" smtClean="0"/>
              <a:t>メンバー</a:t>
            </a:r>
            <a:endParaRPr lang="en-US" altLang="ja-JP" b="1" i="1" dirty="0" smtClean="0"/>
          </a:p>
          <a:p>
            <a:pPr marL="0" indent="0">
              <a:buNone/>
            </a:pPr>
            <a:r>
              <a:rPr lang="en-US" altLang="ja-JP" dirty="0"/>
              <a:t>UOA</a:t>
            </a:r>
            <a:r>
              <a:rPr lang="ja-JP" altLang="en-US" dirty="0" smtClean="0"/>
              <a:t>：　</a:t>
            </a:r>
            <a:r>
              <a:rPr lang="ja-JP" altLang="en-US" dirty="0" smtClean="0">
                <a:latin typeface="+mj-ea"/>
                <a:ea typeface="+mj-ea"/>
              </a:rPr>
              <a:t>福島　中村</a:t>
            </a:r>
            <a:r>
              <a:rPr lang="ja-JP" altLang="en-US" dirty="0">
                <a:latin typeface="+mj-ea"/>
                <a:ea typeface="+mj-ea"/>
              </a:rPr>
              <a:t>　</a:t>
            </a:r>
            <a:r>
              <a:rPr lang="ja-JP" altLang="en-US" dirty="0" smtClean="0">
                <a:latin typeface="+mj-ea"/>
                <a:ea typeface="+mj-ea"/>
              </a:rPr>
              <a:t>山口</a:t>
            </a:r>
            <a:r>
              <a:rPr lang="ja-JP" altLang="en-US" dirty="0">
                <a:latin typeface="+mj-ea"/>
                <a:ea typeface="+mj-ea"/>
              </a:rPr>
              <a:t>　</a:t>
            </a:r>
            <a:r>
              <a:rPr lang="ja-JP" altLang="en-US" dirty="0" smtClean="0">
                <a:latin typeface="+mj-ea"/>
                <a:ea typeface="+mj-ea"/>
              </a:rPr>
              <a:t>高橋</a:t>
            </a:r>
            <a:r>
              <a:rPr lang="ja-JP" altLang="en-US" dirty="0">
                <a:latin typeface="+mj-ea"/>
                <a:ea typeface="+mj-ea"/>
              </a:rPr>
              <a:t>　</a:t>
            </a:r>
            <a:r>
              <a:rPr lang="ja-JP" altLang="en-US" dirty="0" smtClean="0">
                <a:latin typeface="+mj-ea"/>
                <a:ea typeface="+mj-ea"/>
              </a:rPr>
              <a:t>吉田　大内　富永　長谷川（２年）</a:t>
            </a:r>
            <a:endParaRPr lang="en-US" altLang="ja-JP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j-ea"/>
                <a:ea typeface="+mj-ea"/>
              </a:rPr>
              <a:t>屋台：</a:t>
            </a:r>
            <a:r>
              <a:rPr lang="en-US" altLang="ja-JP" dirty="0" smtClean="0">
                <a:latin typeface="+mj-ea"/>
                <a:ea typeface="+mj-ea"/>
              </a:rPr>
              <a:t>	</a:t>
            </a:r>
            <a:r>
              <a:rPr lang="ja-JP" altLang="en-US" dirty="0" smtClean="0">
                <a:latin typeface="+mj-ea"/>
                <a:ea typeface="+mj-ea"/>
              </a:rPr>
              <a:t>お汁粉班</a:t>
            </a:r>
            <a:r>
              <a:rPr lang="ja-JP" altLang="en-US" b="1" dirty="0" smtClean="0"/>
              <a:t>　</a:t>
            </a:r>
            <a:r>
              <a:rPr lang="zh-TW" altLang="en-US" dirty="0" smtClean="0">
                <a:latin typeface="HGP明朝E" pitchFamily="18" charset="-128"/>
                <a:ea typeface="HGP明朝E" pitchFamily="18" charset="-128"/>
              </a:rPr>
              <a:t>安斎</a:t>
            </a:r>
            <a:r>
              <a:rPr lang="zh-TW" altLang="en-US" dirty="0">
                <a:latin typeface="HGP明朝E" pitchFamily="18" charset="-128"/>
                <a:ea typeface="HGP明朝E" pitchFamily="18" charset="-128"/>
              </a:rPr>
              <a:t>　土田　</a:t>
            </a:r>
            <a:r>
              <a:rPr lang="zh-TW" altLang="en-US" dirty="0" smtClean="0">
                <a:latin typeface="HGP明朝E" pitchFamily="18" charset="-128"/>
                <a:ea typeface="HGP明朝E" pitchFamily="18" charset="-128"/>
              </a:rPr>
              <a:t>長谷川</a:t>
            </a:r>
            <a:r>
              <a:rPr lang="ja-JP" altLang="en-US" dirty="0" smtClean="0">
                <a:latin typeface="HGP明朝E" pitchFamily="18" charset="-128"/>
                <a:ea typeface="HGP明朝E" pitchFamily="18" charset="-128"/>
              </a:rPr>
              <a:t>（１年）</a:t>
            </a:r>
            <a:r>
              <a:rPr lang="zh-TW" altLang="en-US" dirty="0">
                <a:latin typeface="HGP明朝E" pitchFamily="18" charset="-128"/>
                <a:ea typeface="HGP明朝E" pitchFamily="18" charset="-128"/>
              </a:rPr>
              <a:t>　</a:t>
            </a:r>
            <a:r>
              <a:rPr lang="zh-TW" altLang="en-US" dirty="0" smtClean="0">
                <a:latin typeface="HGP明朝E" pitchFamily="18" charset="-128"/>
                <a:ea typeface="HGP明朝E" pitchFamily="18" charset="-128"/>
              </a:rPr>
              <a:t>川上</a:t>
            </a:r>
            <a:endParaRPr lang="zh-TW" altLang="en-US" dirty="0">
              <a:latin typeface="HGP明朝E" pitchFamily="18" charset="-128"/>
              <a:ea typeface="HGP明朝E" pitchFamily="18" charset="-128"/>
            </a:endParaRPr>
          </a:p>
          <a:p>
            <a:pPr marL="0" indent="0">
              <a:buNone/>
            </a:pPr>
            <a:r>
              <a:rPr lang="en-US" altLang="zh-TW" dirty="0">
                <a:latin typeface="HGP明朝E" pitchFamily="18" charset="-128"/>
                <a:ea typeface="HGP明朝E" pitchFamily="18" charset="-128"/>
              </a:rPr>
              <a:t>	</a:t>
            </a:r>
            <a:r>
              <a:rPr lang="zh-TW" altLang="en-US" dirty="0" smtClean="0">
                <a:latin typeface="HGP明朝E" pitchFamily="18" charset="-128"/>
                <a:ea typeface="HGP明朝E" pitchFamily="18" charset="-128"/>
              </a:rPr>
              <a:t>五平</a:t>
            </a:r>
            <a:r>
              <a:rPr lang="zh-TW" altLang="en-US" dirty="0">
                <a:latin typeface="HGP明朝E" pitchFamily="18" charset="-128"/>
                <a:ea typeface="HGP明朝E" pitchFamily="18" charset="-128"/>
              </a:rPr>
              <a:t>餅班　福田　田島　</a:t>
            </a:r>
            <a:r>
              <a:rPr lang="zh-TW" altLang="en-US" dirty="0" smtClean="0">
                <a:latin typeface="HGP明朝E" pitchFamily="18" charset="-128"/>
                <a:ea typeface="HGP明朝E" pitchFamily="18" charset="-128"/>
              </a:rPr>
              <a:t>諸井</a:t>
            </a:r>
            <a:r>
              <a:rPr lang="zh-TW" altLang="en-US" dirty="0">
                <a:latin typeface="HGP明朝E" pitchFamily="18" charset="-128"/>
                <a:ea typeface="HGP明朝E" pitchFamily="18" charset="-128"/>
              </a:rPr>
              <a:t>　小川</a:t>
            </a:r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lang="ja-JP" altLang="en-US" dirty="0" smtClean="0"/>
              <a:t>構内使用時間 </a:t>
            </a:r>
            <a:r>
              <a:rPr lang="en-US" altLang="ja-JP" dirty="0" smtClean="0"/>
              <a:t>8:00~22:00</a:t>
            </a:r>
          </a:p>
          <a:p>
            <a:pPr marL="0" indent="0">
              <a:buNone/>
            </a:pPr>
            <a:r>
              <a:rPr lang="ja-JP" altLang="en-US" dirty="0" smtClean="0"/>
              <a:t>本祭               </a:t>
            </a:r>
            <a:r>
              <a:rPr lang="en-US" altLang="ja-JP" dirty="0" smtClean="0"/>
              <a:t>10:00~18:00</a:t>
            </a:r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r>
              <a:rPr lang="en-US" altLang="ja-JP" sz="2300" dirty="0"/>
              <a:t>※</a:t>
            </a:r>
            <a:r>
              <a:rPr lang="ja-JP" altLang="en-US" sz="2300" dirty="0" smtClean="0"/>
              <a:t>コンソールキー＋</a:t>
            </a:r>
            <a:r>
              <a:rPr lang="en-US" altLang="ja-JP" sz="2300" dirty="0" smtClean="0"/>
              <a:t>RGB</a:t>
            </a:r>
            <a:r>
              <a:rPr lang="ja-JP" altLang="en-US" sz="2300" dirty="0" smtClean="0"/>
              <a:t>ケーブル　</a:t>
            </a:r>
            <a:r>
              <a:rPr lang="en-US" altLang="ja-JP" sz="2300" dirty="0" smtClean="0"/>
              <a:t>9:00~  </a:t>
            </a:r>
            <a:r>
              <a:rPr lang="ja-JP" altLang="en-US" sz="2300" dirty="0" smtClean="0"/>
              <a:t>何かあれば</a:t>
            </a:r>
            <a:r>
              <a:rPr lang="en-US" altLang="ja-JP" sz="2300" dirty="0" smtClean="0"/>
              <a:t>080-5083-5727</a:t>
            </a:r>
            <a:r>
              <a:rPr lang="ja-JP" altLang="en-US" sz="2300" dirty="0" smtClean="0"/>
              <a:t>へ</a:t>
            </a:r>
            <a:endParaRPr lang="en-US" altLang="ja-JP" sz="2300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err="1" smtClean="0"/>
              <a:t>Libertyer</a:t>
            </a:r>
            <a:r>
              <a:rPr lang="ja-JP" altLang="en-US" dirty="0" smtClean="0"/>
              <a:t>教室展示</a:t>
            </a:r>
            <a:r>
              <a:rPr lang="en-US" altLang="ja-JP" dirty="0" smtClean="0"/>
              <a:t>	E203</a:t>
            </a:r>
            <a:r>
              <a:rPr lang="ja-JP" altLang="en-US" dirty="0" smtClean="0"/>
              <a:t>（ゼミ３）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物置　</a:t>
            </a:r>
            <a:r>
              <a:rPr kumimoji="1" lang="en-US" altLang="ja-JP" dirty="0" smtClean="0"/>
              <a:t>			</a:t>
            </a:r>
            <a:r>
              <a:rPr kumimoji="1" lang="ja-JP" altLang="en-US" dirty="0" smtClean="0"/>
              <a:t>マルチ</a:t>
            </a:r>
            <a:r>
              <a:rPr kumimoji="1" lang="en-US" altLang="ja-JP" dirty="0" smtClean="0"/>
              <a:t>,E103</a:t>
            </a:r>
          </a:p>
          <a:p>
            <a:pPr marL="0" indent="0">
              <a:buNone/>
            </a:pPr>
            <a:r>
              <a:rPr lang="ja-JP" altLang="en-US" dirty="0"/>
              <a:t>実行</a:t>
            </a:r>
            <a:r>
              <a:rPr lang="ja-JP" altLang="en-US" dirty="0" smtClean="0"/>
              <a:t>委員</a:t>
            </a:r>
            <a:r>
              <a:rPr lang="en-US" altLang="ja-JP" dirty="0"/>
              <a:t>	</a:t>
            </a:r>
            <a:r>
              <a:rPr lang="en-US" altLang="ja-JP" dirty="0" smtClean="0"/>
              <a:t>		E101</a:t>
            </a:r>
          </a:p>
          <a:p>
            <a:pPr marL="0" indent="0">
              <a:buNone/>
            </a:pPr>
            <a:r>
              <a:rPr lang="ja-JP" altLang="en-US" dirty="0" smtClean="0"/>
              <a:t>ポスター</a:t>
            </a:r>
            <a:r>
              <a:rPr lang="en-US" altLang="ja-JP" dirty="0" smtClean="0"/>
              <a:t>			</a:t>
            </a:r>
            <a:r>
              <a:rPr lang="ja-JP" altLang="en-US" sz="2600" dirty="0" smtClean="0"/>
              <a:t>学生掲示板、特設掲示板、体育館前</a:t>
            </a:r>
            <a:endParaRPr kumimoji="1" lang="ja-JP" altLang="en-US" sz="2600" dirty="0"/>
          </a:p>
        </p:txBody>
      </p:sp>
    </p:spTree>
    <p:extLst>
      <p:ext uri="{BB962C8B-B14F-4D97-AF65-F5344CB8AC3E}">
        <p14:creationId xmlns:p14="http://schemas.microsoft.com/office/powerpoint/2010/main" val="893654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１</a:t>
            </a:r>
            <a:r>
              <a:rPr kumimoji="1" lang="ja-JP" altLang="en-US" dirty="0" smtClean="0"/>
              <a:t>日（準備）、５日（返却）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ja-JP" altLang="en-US" b="1" i="1" dirty="0" smtClean="0"/>
              <a:t>１日（貸し出し）</a:t>
            </a:r>
            <a:endParaRPr lang="en-US" altLang="ja-JP" b="1" i="1" dirty="0" smtClean="0"/>
          </a:p>
          <a:p>
            <a:pPr marL="0" indent="0">
              <a:buNone/>
            </a:pPr>
            <a:r>
              <a:rPr lang="ja-JP" altLang="en-US" dirty="0" smtClean="0"/>
              <a:t>★１１時～１４時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b="1" i="1" dirty="0" smtClean="0"/>
              <a:t>テント</a:t>
            </a:r>
            <a:r>
              <a:rPr lang="ja-JP" altLang="en-US" dirty="0" smtClean="0"/>
              <a:t>（部室棟非常階段付近、雨天時</a:t>
            </a:r>
            <a:r>
              <a:rPr lang="en-US" altLang="ja-JP" smtClean="0"/>
              <a:t>E103</a:t>
            </a:r>
            <a:r>
              <a:rPr lang="ja-JP" altLang="en-US" smtClean="0"/>
              <a:t>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b="1" i="1" dirty="0" smtClean="0"/>
              <a:t>長机２、パイプ椅子４</a:t>
            </a:r>
            <a:r>
              <a:rPr lang="ja-JP" altLang="en-US" dirty="0" smtClean="0"/>
              <a:t>（部室棟器具格納庫）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b="1" i="1" dirty="0" smtClean="0"/>
              <a:t>ブルーシート１、その他</a:t>
            </a:r>
            <a:r>
              <a:rPr lang="ja-JP" altLang="en-US" dirty="0" smtClean="0"/>
              <a:t>（</a:t>
            </a:r>
            <a:r>
              <a:rPr lang="en-US" altLang="ja-JP" dirty="0" smtClean="0"/>
              <a:t>E101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★教室は内装が終わり次第、委員にチェック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b="1" i="1" dirty="0" smtClean="0"/>
              <a:t>５日（返却）</a:t>
            </a:r>
            <a:endParaRPr lang="en-US" altLang="ja-JP" b="1" i="1" dirty="0" smtClean="0"/>
          </a:p>
          <a:p>
            <a:pPr marL="0" indent="0">
              <a:buNone/>
            </a:pPr>
            <a:r>
              <a:rPr lang="ja-JP" altLang="en-US" dirty="0" smtClean="0"/>
              <a:t>★</a:t>
            </a:r>
            <a:r>
              <a:rPr lang="en-US" altLang="ja-JP" dirty="0" smtClean="0"/>
              <a:t>11</a:t>
            </a:r>
            <a:r>
              <a:rPr lang="ja-JP" altLang="en-US" dirty="0" smtClean="0"/>
              <a:t>時～</a:t>
            </a:r>
            <a:r>
              <a:rPr lang="en-US" altLang="ja-JP" dirty="0" smtClean="0"/>
              <a:t>14</a:t>
            </a:r>
            <a:r>
              <a:rPr lang="ja-JP" altLang="en-US" dirty="0" smtClean="0"/>
              <a:t>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借りた場所と同じ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★その後、宴会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※</a:t>
            </a:r>
            <a:r>
              <a:rPr lang="ja-JP" altLang="en-US" dirty="0" smtClean="0"/>
              <a:t>５日より前に返却したい場合</a:t>
            </a:r>
            <a:r>
              <a:rPr lang="en-US" altLang="ja-JP" dirty="0" smtClean="0"/>
              <a:t>hosei.kikaku2012@gmail.com</a:t>
            </a:r>
            <a:r>
              <a:rPr lang="ja-JP" altLang="en-US" dirty="0" smtClean="0"/>
              <a:t>に件名を「管財について」として本文に団体名を入れ</a:t>
            </a:r>
            <a:r>
              <a:rPr lang="en-US" altLang="ja-JP" dirty="0" smtClean="0"/>
              <a:t>10/31</a:t>
            </a:r>
            <a:r>
              <a:rPr lang="ja-JP" altLang="en-US" dirty="0" smtClean="0"/>
              <a:t>までに、日時を指定してメール。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57023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機材置き場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10/31     11:00~19:30 </a:t>
            </a:r>
            <a:r>
              <a:rPr kumimoji="1" lang="ja-JP" altLang="en-US" dirty="0" smtClean="0"/>
              <a:t>マルチ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それ以降は</a:t>
            </a:r>
            <a:r>
              <a:rPr kumimoji="1" lang="en-US" altLang="ja-JP" dirty="0" smtClean="0"/>
              <a:t>E103)</a:t>
            </a:r>
          </a:p>
          <a:p>
            <a:pPr marL="0" indent="0">
              <a:buNone/>
            </a:pPr>
            <a:r>
              <a:rPr lang="en-US" altLang="ja-JP" dirty="0" smtClean="0"/>
              <a:t>11/1~4   9:00~19:30   E103</a:t>
            </a:r>
          </a:p>
          <a:p>
            <a:pPr marL="0" indent="0">
              <a:buNone/>
            </a:pPr>
            <a:r>
              <a:rPr kumimoji="1" lang="en-US" altLang="ja-JP" dirty="0" smtClean="0"/>
              <a:t>11/5       9:00~16:00   E103(</a:t>
            </a:r>
            <a:r>
              <a:rPr kumimoji="1" lang="ja-JP" altLang="en-US" dirty="0" smtClean="0"/>
              <a:t>それ以降はマルチ</a:t>
            </a:r>
            <a:r>
              <a:rPr kumimoji="1" lang="en-US" altLang="ja-JP" dirty="0" smtClean="0"/>
              <a:t>)</a:t>
            </a:r>
          </a:p>
          <a:p>
            <a:pPr marL="0" indent="0">
              <a:buNone/>
            </a:pPr>
            <a:r>
              <a:rPr kumimoji="1" lang="en-US" altLang="ja-JP" dirty="0" smtClean="0"/>
              <a:t>11/6       8:00~12:00   </a:t>
            </a:r>
            <a:r>
              <a:rPr kumimoji="1" lang="ja-JP" altLang="en-US" dirty="0" smtClean="0"/>
              <a:t>マルチ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※E103</a:t>
            </a:r>
            <a:r>
              <a:rPr kumimoji="1" lang="ja-JP" altLang="en-US" dirty="0" smtClean="0"/>
              <a:t>では机２個分の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※</a:t>
            </a:r>
            <a:r>
              <a:rPr lang="ja-JP" altLang="en-US" dirty="0" smtClean="0"/>
              <a:t>食品の保管はダメ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※</a:t>
            </a:r>
            <a:r>
              <a:rPr lang="ja-JP" altLang="en-US" dirty="0" smtClean="0"/>
              <a:t>飲食店の機材など、教室展示の教室に一時的に置くことも要相談ですが可能です。その場合は詳細を事前にお知らせください。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440007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582" y="61215"/>
            <a:ext cx="4580082" cy="662473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dirty="0"/>
              <a:t>備品は教室保管</a:t>
            </a:r>
            <a:r>
              <a:rPr lang="en-US" altLang="ja-JP" sz="1800" dirty="0"/>
              <a:t>(</a:t>
            </a:r>
            <a:r>
              <a:rPr lang="ja-JP" altLang="en-US" sz="1800" dirty="0"/>
              <a:t>屋台のも可</a:t>
            </a:r>
            <a:r>
              <a:rPr lang="en-US" altLang="ja-JP" sz="1800" dirty="0" smtClean="0"/>
              <a:t>)</a:t>
            </a:r>
            <a:endParaRPr lang="ja-JP" altLang="en-US" sz="1800" dirty="0"/>
          </a:p>
          <a:p>
            <a:pPr marL="0" indent="0">
              <a:buNone/>
            </a:pPr>
            <a:endParaRPr lang="ja-JP" altLang="en-US" sz="1800" dirty="0"/>
          </a:p>
          <a:p>
            <a:pPr marL="0" indent="0">
              <a:buNone/>
            </a:pPr>
            <a:r>
              <a:rPr lang="en-US" altLang="ja-JP" sz="1800" dirty="0"/>
              <a:t>•</a:t>
            </a:r>
            <a:r>
              <a:rPr lang="ja-JP" altLang="en-US" sz="1800" dirty="0"/>
              <a:t>内装</a:t>
            </a:r>
          </a:p>
          <a:p>
            <a:pPr marL="0" indent="0">
              <a:buNone/>
            </a:pPr>
            <a:r>
              <a:rPr lang="en-US" altLang="ja-JP" sz="1800" dirty="0"/>
              <a:t>•</a:t>
            </a:r>
            <a:r>
              <a:rPr lang="ja-JP" altLang="en-US" sz="1800" dirty="0"/>
              <a:t>ブース</a:t>
            </a:r>
          </a:p>
          <a:p>
            <a:pPr marL="0" indent="0">
              <a:buNone/>
            </a:pPr>
            <a:r>
              <a:rPr lang="en-US" altLang="ja-JP" sz="1800" dirty="0"/>
              <a:t>•PV(</a:t>
            </a:r>
            <a:r>
              <a:rPr lang="ja-JP" altLang="en-US" sz="1800" dirty="0"/>
              <a:t>サクル、屋台</a:t>
            </a:r>
            <a:r>
              <a:rPr lang="en-US" altLang="ja-JP" sz="1800" dirty="0"/>
              <a:t>)</a:t>
            </a:r>
          </a:p>
          <a:p>
            <a:pPr marL="0" indent="0">
              <a:buNone/>
            </a:pPr>
            <a:r>
              <a:rPr lang="en-US" altLang="ja-JP" sz="1800" dirty="0"/>
              <a:t>•</a:t>
            </a:r>
            <a:r>
              <a:rPr lang="ja-JP" altLang="en-US" sz="1800" dirty="0"/>
              <a:t>ポスタ、ビラ、看板</a:t>
            </a:r>
          </a:p>
          <a:p>
            <a:pPr marL="0" indent="0">
              <a:buNone/>
            </a:pPr>
            <a:r>
              <a:rPr lang="en-US" altLang="ja-JP" sz="1800" dirty="0"/>
              <a:t>•</a:t>
            </a:r>
            <a:r>
              <a:rPr lang="ja-JP" altLang="en-US" sz="1800" dirty="0"/>
              <a:t>教材確認</a:t>
            </a:r>
          </a:p>
          <a:p>
            <a:pPr marL="0" indent="0">
              <a:buNone/>
            </a:pPr>
            <a:r>
              <a:rPr lang="en-US" altLang="ja-JP" sz="1800" dirty="0"/>
              <a:t>•FB</a:t>
            </a:r>
            <a:r>
              <a:rPr lang="ja-JP" altLang="en-US" sz="1800" dirty="0"/>
              <a:t>広報</a:t>
            </a:r>
          </a:p>
          <a:p>
            <a:pPr marL="0" indent="0">
              <a:buNone/>
            </a:pPr>
            <a:r>
              <a:rPr lang="en-US" altLang="ja-JP" sz="1800" dirty="0"/>
              <a:t>•</a:t>
            </a:r>
            <a:r>
              <a:rPr lang="ja-JP" altLang="en-US" sz="1800" dirty="0"/>
              <a:t>認定証、アンケート</a:t>
            </a:r>
            <a:r>
              <a:rPr lang="en-US" altLang="ja-JP" sz="1800" dirty="0"/>
              <a:t>(</a:t>
            </a:r>
            <a:r>
              <a:rPr lang="ja-JP" altLang="en-US" sz="1800" dirty="0"/>
              <a:t>引き換えに単位</a:t>
            </a:r>
            <a:r>
              <a:rPr lang="en-US" altLang="ja-JP" sz="1800" dirty="0"/>
              <a:t>)</a:t>
            </a:r>
          </a:p>
          <a:p>
            <a:pPr marL="0" indent="0">
              <a:buNone/>
            </a:pPr>
            <a:r>
              <a:rPr lang="en-US" altLang="ja-JP" sz="1800" dirty="0"/>
              <a:t>→</a:t>
            </a:r>
            <a:r>
              <a:rPr lang="ja-JP" altLang="en-US" sz="1800" dirty="0"/>
              <a:t>宇宙といえば、何がしたい、論文ネタ、職業性別、コルク板に、デジタル化</a:t>
            </a:r>
          </a:p>
          <a:p>
            <a:pPr marL="0" indent="0">
              <a:buNone/>
            </a:pPr>
            <a:r>
              <a:rPr lang="en-US" altLang="ja-JP" sz="1800" dirty="0"/>
              <a:t>•</a:t>
            </a:r>
            <a:r>
              <a:rPr lang="ja-JP" altLang="en-US" sz="1800" dirty="0" smtClean="0"/>
              <a:t>ファストパス</a:t>
            </a:r>
            <a:endParaRPr lang="ja-JP" altLang="en-US" sz="1800" dirty="0"/>
          </a:p>
          <a:p>
            <a:pPr marL="0" indent="0">
              <a:buNone/>
            </a:pPr>
            <a:endParaRPr lang="ja-JP" altLang="en-US" sz="1800" dirty="0"/>
          </a:p>
          <a:p>
            <a:pPr marL="0" indent="0">
              <a:buNone/>
            </a:pPr>
            <a:r>
              <a:rPr lang="en-US" altLang="ja-JP" sz="1800" dirty="0"/>
              <a:t>PV.</a:t>
            </a:r>
            <a:r>
              <a:rPr lang="ja-JP" altLang="en-US" sz="1800" dirty="0"/>
              <a:t>天文 待ち</a:t>
            </a:r>
            <a:r>
              <a:rPr lang="ja-JP" altLang="en-US" sz="1800" dirty="0" smtClean="0"/>
              <a:t>時間用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736045" y="80865"/>
            <a:ext cx="4395031" cy="662473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rtlCol="0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u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tint val="75000"/>
                </a:schemeClr>
              </a:buClr>
              <a:buSzPct val="55000"/>
              <a:buFont typeface="Wingdings"/>
              <a:buChar char="u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SzPct val="55000"/>
              <a:buFont typeface="Wingdings"/>
              <a:buChar char="u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50000"/>
              <a:buFont typeface="Wingdings"/>
              <a:buChar char="u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5">
                  <a:shade val="75000"/>
                </a:schemeClr>
              </a:buClr>
              <a:buSzPct val="45000"/>
              <a:buFont typeface="Wingdings"/>
              <a:buChar char="u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6">
                  <a:shade val="75000"/>
                </a:schemeClr>
              </a:buClr>
              <a:buSzPct val="60000"/>
              <a:buFont typeface="Wingdings"/>
              <a:buChar char="u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/>
              <a:buChar char="u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tx2">
                  <a:tint val="50000"/>
                </a:schemeClr>
              </a:buClr>
              <a:buSzPct val="50000"/>
              <a:buFont typeface="Wingdings"/>
              <a:buChar char="u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50000"/>
              <a:buFont typeface="Wingdings"/>
              <a:buChar char="u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ja-JP" altLang="en-US" sz="1800" dirty="0" smtClean="0"/>
              <a:t> </a:t>
            </a:r>
            <a:r>
              <a:rPr lang="en-US" altLang="ja-JP" sz="1800" dirty="0" smtClean="0"/>
              <a:t>SEL</a:t>
            </a:r>
            <a:r>
              <a:rPr lang="ja-JP" altLang="en-US" sz="1800" dirty="0" smtClean="0"/>
              <a:t>報告書</a:t>
            </a:r>
          </a:p>
          <a:p>
            <a:pPr marL="0" indent="0">
              <a:buFont typeface="Wingdings"/>
              <a:buNone/>
            </a:pPr>
            <a:endParaRPr lang="ja-JP" altLang="en-US" sz="1800" dirty="0" smtClean="0"/>
          </a:p>
          <a:p>
            <a:pPr marL="0" indent="0">
              <a:buFont typeface="Wingdings"/>
              <a:buNone/>
            </a:pPr>
            <a:r>
              <a:rPr lang="ja-JP" altLang="en-US" sz="1800" dirty="0" smtClean="0"/>
              <a:t>写真</a:t>
            </a:r>
          </a:p>
          <a:p>
            <a:pPr marL="0" indent="0">
              <a:buFont typeface="Wingdings"/>
              <a:buNone/>
            </a:pPr>
            <a:r>
              <a:rPr lang="ja-JP" altLang="en-US" sz="1800" dirty="0" smtClean="0"/>
              <a:t>加工、お断り</a:t>
            </a:r>
            <a:r>
              <a:rPr lang="en-US" altLang="ja-JP" sz="1800" dirty="0" smtClean="0"/>
              <a:t>(</a:t>
            </a:r>
            <a:r>
              <a:rPr lang="ja-JP" altLang="en-US" sz="1800" dirty="0" smtClean="0"/>
              <a:t>報告書 記録 研究データ</a:t>
            </a:r>
            <a:r>
              <a:rPr lang="en-US" altLang="ja-JP" sz="1800" dirty="0" smtClean="0"/>
              <a:t>)</a:t>
            </a:r>
          </a:p>
          <a:p>
            <a:pPr marL="0" indent="0">
              <a:buFont typeface="Wingdings"/>
              <a:buNone/>
            </a:pPr>
            <a:endParaRPr lang="en-US" altLang="ja-JP" sz="1800" dirty="0" smtClean="0"/>
          </a:p>
          <a:p>
            <a:pPr marL="0" indent="0">
              <a:buFont typeface="Wingdings"/>
              <a:buNone/>
            </a:pPr>
            <a:r>
              <a:rPr lang="ja-JP" altLang="en-US" sz="1800" dirty="0" smtClean="0"/>
              <a:t>買う</a:t>
            </a:r>
          </a:p>
          <a:p>
            <a:pPr marL="0" indent="0">
              <a:buFont typeface="Wingdings"/>
              <a:buNone/>
            </a:pPr>
            <a:r>
              <a:rPr lang="ja-JP" altLang="en-US" sz="1800" dirty="0" smtClean="0"/>
              <a:t>養生テープ、タグ、送料</a:t>
            </a:r>
            <a:endParaRPr lang="en-US" altLang="ja-JP" sz="1800" dirty="0" smtClean="0"/>
          </a:p>
          <a:p>
            <a:pPr marL="0" indent="0">
              <a:buFont typeface="Wingdings"/>
              <a:buNone/>
            </a:pPr>
            <a:endParaRPr lang="en-US" altLang="ja-JP" sz="1800" dirty="0"/>
          </a:p>
          <a:p>
            <a:pPr marL="0" indent="0">
              <a:buFont typeface="Wingdings"/>
              <a:buNone/>
            </a:pPr>
            <a:r>
              <a:rPr lang="ja-JP" altLang="en-US" sz="1800" dirty="0" smtClean="0"/>
              <a:t>回ごとにフィードバック</a:t>
            </a:r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340153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教室展示のスケジュール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sz="2400" dirty="0" smtClean="0"/>
              <a:t>１日（準備）参加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福島、中村、山口、高橋、吉田、大内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は</a:t>
            </a:r>
            <a:r>
              <a:rPr kumimoji="1" lang="en-US" altLang="ja-JP" sz="2400" dirty="0" smtClean="0"/>
              <a:t>10</a:t>
            </a:r>
            <a:r>
              <a:rPr kumimoji="1" lang="ja-JP" altLang="en-US" sz="2400" dirty="0" smtClean="0"/>
              <a:t>時に</a:t>
            </a:r>
            <a:r>
              <a:rPr kumimoji="1" lang="en-US" altLang="ja-JP" sz="2400" dirty="0" smtClean="0"/>
              <a:t>E203</a:t>
            </a:r>
            <a:r>
              <a:rPr kumimoji="1" lang="ja-JP" altLang="en-US" sz="2400" dirty="0" smtClean="0"/>
              <a:t>集合</a:t>
            </a:r>
            <a:endParaRPr kumimoji="1" lang="en-US" altLang="ja-JP" sz="2400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sz="2400" dirty="0" smtClean="0"/>
              <a:t>5</a:t>
            </a:r>
            <a:r>
              <a:rPr kumimoji="1" lang="ja-JP" altLang="en-US" sz="2400" dirty="0" smtClean="0"/>
              <a:t>日（片付）参加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福島、高橋、大内、富永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は</a:t>
            </a:r>
            <a:r>
              <a:rPr kumimoji="1" lang="en-US" altLang="ja-JP" sz="2400" dirty="0" smtClean="0"/>
              <a:t>10</a:t>
            </a:r>
            <a:r>
              <a:rPr kumimoji="1" lang="ja-JP" altLang="en-US" sz="2400" dirty="0" smtClean="0"/>
              <a:t>時に</a:t>
            </a:r>
            <a:r>
              <a:rPr kumimoji="1" lang="en-US" altLang="ja-JP" sz="2400" dirty="0" smtClean="0"/>
              <a:t>E203</a:t>
            </a:r>
            <a:r>
              <a:rPr kumimoji="1" lang="ja-JP" altLang="en-US" sz="2400" dirty="0" smtClean="0"/>
              <a:t>集合</a:t>
            </a:r>
            <a:endParaRPr kumimoji="1" lang="en-US" altLang="ja-JP" sz="2400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559" y="4365105"/>
            <a:ext cx="480060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299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りばてぃ屋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準備日　　</a:t>
            </a:r>
            <a:r>
              <a:rPr lang="ja-JP" altLang="en-US" dirty="0" smtClean="0"/>
              <a:t>１１</a:t>
            </a:r>
            <a:r>
              <a:rPr kumimoji="1" lang="ja-JP" altLang="en-US" dirty="0" smtClean="0"/>
              <a:t>月</a:t>
            </a:r>
            <a:r>
              <a:rPr lang="ja-JP" altLang="en-US" dirty="0"/>
              <a:t>１</a:t>
            </a:r>
            <a:r>
              <a:rPr kumimoji="1" lang="ja-JP" altLang="en-US" dirty="0" smtClean="0"/>
              <a:t>日</a:t>
            </a:r>
            <a:endParaRPr kumimoji="1" lang="en-US" altLang="ja-JP" dirty="0" smtClean="0"/>
          </a:p>
          <a:p>
            <a:r>
              <a:rPr lang="ja-JP" altLang="en-US" dirty="0"/>
              <a:t>開催</a:t>
            </a:r>
            <a:r>
              <a:rPr lang="ja-JP" altLang="en-US" dirty="0" smtClean="0"/>
              <a:t>期間　１１月２日、３日、４日</a:t>
            </a:r>
            <a:endParaRPr lang="en-US" altLang="ja-JP" dirty="0" smtClean="0"/>
          </a:p>
          <a:p>
            <a:r>
              <a:rPr kumimoji="1" lang="ja-JP" altLang="en-US" dirty="0"/>
              <a:t>片づけ</a:t>
            </a:r>
            <a:r>
              <a:rPr kumimoji="1" lang="ja-JP" altLang="en-US" dirty="0" smtClean="0"/>
              <a:t>日　１１月５日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りばてぃ屋メンバー</a:t>
            </a:r>
            <a:endParaRPr kumimoji="1" lang="en-US" altLang="ja-JP" dirty="0" smtClean="0"/>
          </a:p>
          <a:p>
            <a:r>
              <a:rPr lang="ja-JP" altLang="en-US" dirty="0" smtClean="0"/>
              <a:t>五平餅　</a:t>
            </a:r>
            <a:endParaRPr lang="en-US" altLang="ja-JP" dirty="0" smtClean="0"/>
          </a:p>
          <a:p>
            <a:r>
              <a:rPr lang="ja-JP" altLang="en-US" dirty="0" smtClean="0"/>
              <a:t>福田　田島　小川　</a:t>
            </a:r>
            <a:endParaRPr lang="en-US" altLang="ja-JP" dirty="0" smtClean="0"/>
          </a:p>
          <a:p>
            <a:r>
              <a:rPr kumimoji="1" lang="ja-JP" altLang="en-US" dirty="0" smtClean="0"/>
              <a:t>お汁粉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ja-JP" altLang="en-US" dirty="0" smtClean="0"/>
              <a:t>安斎　土田　長谷川</a:t>
            </a:r>
            <a:r>
              <a:rPr lang="ja-JP" altLang="en-US" dirty="0"/>
              <a:t>　川上</a:t>
            </a:r>
            <a:endParaRPr lang="en-US" altLang="ja-JP" dirty="0"/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48070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準備日（１１月１日）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kumimoji="1" lang="ja-JP" altLang="en-US" dirty="0" smtClean="0"/>
              <a:t>参加メンバー</a:t>
            </a:r>
            <a:endParaRPr kumimoji="1" lang="en-US" altLang="ja-JP" dirty="0" smtClean="0"/>
          </a:p>
          <a:p>
            <a:r>
              <a:rPr lang="ja-JP" altLang="en-US" dirty="0" smtClean="0"/>
              <a:t>福田　小川　田島　土田　</a:t>
            </a:r>
            <a:endParaRPr lang="en-US" altLang="ja-JP" dirty="0" smtClean="0"/>
          </a:p>
          <a:p>
            <a:r>
              <a:rPr kumimoji="1" lang="ja-JP" altLang="en-US" dirty="0" smtClean="0"/>
              <a:t>１１：００～　集合　</a:t>
            </a:r>
            <a:r>
              <a:rPr lang="ja-JP" altLang="en-US" dirty="0"/>
              <a:t>管財貸し出し</a:t>
            </a:r>
            <a:r>
              <a:rPr lang="ja-JP" altLang="en-US" dirty="0" smtClean="0"/>
              <a:t>開始。</a:t>
            </a:r>
            <a:endParaRPr kumimoji="1" lang="en-US" altLang="ja-JP" dirty="0" smtClean="0"/>
          </a:p>
          <a:p>
            <a:r>
              <a:rPr lang="en-US" altLang="ja-JP" dirty="0"/>
              <a:t>	</a:t>
            </a:r>
            <a:r>
              <a:rPr lang="ja-JP" altLang="en-US" dirty="0"/>
              <a:t>　</a:t>
            </a:r>
            <a:r>
              <a:rPr lang="ja-JP" altLang="en-US" dirty="0" smtClean="0"/>
              <a:t>　小川は両替へ。</a:t>
            </a:r>
            <a:endParaRPr kumimoji="1" lang="en-US" altLang="ja-JP" dirty="0" smtClean="0"/>
          </a:p>
          <a:p>
            <a:r>
              <a:rPr lang="en-US" altLang="ja-JP" dirty="0"/>
              <a:t>	</a:t>
            </a: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残りのメンバーは管財借り出し後テント設営、装飾開始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/>
              <a:t>	</a:t>
            </a:r>
            <a:r>
              <a:rPr lang="ja-JP" altLang="en-US" dirty="0"/>
              <a:t>　</a:t>
            </a:r>
            <a:r>
              <a:rPr lang="ja-JP" altLang="en-US" dirty="0" smtClean="0"/>
              <a:t>　（各置き場所は後ろページ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r>
              <a:rPr lang="ja-JP" altLang="en-US" dirty="0" smtClean="0"/>
              <a:t>１４：００～　プロパン貸し出し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b="0" dirty="0" smtClean="0"/>
              <a:t>管財は引換書が必要な場合もあるので、取りに行く時は注意してください。</a:t>
            </a:r>
            <a:endParaRPr lang="en-US" altLang="ja-JP" b="0" dirty="0" smtClean="0"/>
          </a:p>
          <a:p>
            <a:r>
              <a:rPr lang="ja-JP" altLang="en-US" b="0" dirty="0"/>
              <a:t>謎</a:t>
            </a:r>
            <a:r>
              <a:rPr lang="ja-JP" altLang="en-US" b="0" dirty="0" smtClean="0"/>
              <a:t>の消毒液の貸し出しがあります。忘れないよう注意してください。</a:t>
            </a:r>
            <a:endParaRPr lang="en-US" altLang="ja-JP" b="0" dirty="0"/>
          </a:p>
          <a:p>
            <a:r>
              <a:rPr lang="ja-JP" altLang="en-US" b="0" dirty="0" smtClean="0"/>
              <a:t>あと帰る前にテントを下ろしておく。</a:t>
            </a:r>
            <a:endParaRPr lang="en-US" altLang="ja-JP" b="0" dirty="0" smtClean="0"/>
          </a:p>
          <a:p>
            <a:r>
              <a:rPr lang="ja-JP" altLang="en-US" b="0" dirty="0" smtClean="0"/>
              <a:t>基本置きっぱなしだが、貴重品、食材は置かない。</a:t>
            </a:r>
            <a:endParaRPr lang="en-US" altLang="ja-JP" b="0" dirty="0" smtClean="0"/>
          </a:p>
          <a:p>
            <a:r>
              <a:rPr lang="ja-JP" altLang="en-US" b="0" dirty="0" smtClean="0"/>
              <a:t>あとカラスも出るので、ゴミはちゃんと捨てておくこと。</a:t>
            </a:r>
            <a:endParaRPr lang="en-US" altLang="ja-JP" b="0" dirty="0" smtClean="0"/>
          </a:p>
          <a:p>
            <a:r>
              <a:rPr lang="ja-JP" altLang="en-US" b="0" dirty="0"/>
              <a:t>ゴミ捨て場は部室棟横駐車場です。</a:t>
            </a:r>
            <a:endParaRPr lang="en-US" altLang="ja-JP" b="0" dirty="0"/>
          </a:p>
          <a:p>
            <a:endParaRPr lang="en-US" altLang="ja-JP" b="0" dirty="0" smtClean="0"/>
          </a:p>
          <a:p>
            <a:endParaRPr kumimoji="1" lang="en-US" altLang="ja-JP" b="0" dirty="0" smtClean="0"/>
          </a:p>
          <a:p>
            <a:endParaRPr kumimoji="1" lang="en-US" altLang="ja-JP" b="0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171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２日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628800"/>
            <a:ext cx="7620000" cy="4392488"/>
          </a:xfrm>
        </p:spPr>
        <p:txBody>
          <a:bodyPr>
            <a:normAutofit fontScale="77500" lnSpcReduction="20000"/>
          </a:bodyPr>
          <a:lstStyle/>
          <a:p>
            <a:r>
              <a:rPr kumimoji="1" lang="ja-JP" altLang="en-US" dirty="0" smtClean="0"/>
              <a:t>参加メンバー</a:t>
            </a:r>
            <a:r>
              <a:rPr lang="ja-JP" altLang="en-US" dirty="0"/>
              <a:t>　</a:t>
            </a:r>
            <a:endParaRPr lang="en-US" altLang="ja-JP" dirty="0" smtClean="0"/>
          </a:p>
          <a:p>
            <a:r>
              <a:rPr kumimoji="1" lang="ja-JP" altLang="en-US" dirty="0" smtClean="0"/>
              <a:t>シフト通り。</a:t>
            </a:r>
            <a:endParaRPr kumimoji="1" lang="en-US" altLang="ja-JP" dirty="0" smtClean="0"/>
          </a:p>
          <a:p>
            <a:r>
              <a:rPr lang="ja-JP" altLang="en-US" dirty="0" smtClean="0"/>
              <a:t>９：００　</a:t>
            </a:r>
            <a:r>
              <a:rPr kumimoji="1" lang="ja-JP" altLang="en-US" dirty="0" smtClean="0"/>
              <a:t>午前メンバーはとりあえず、クロネコセンター前の公園に集合。</a:t>
            </a:r>
            <a:endParaRPr kumimoji="1" lang="en-US" altLang="ja-JP" dirty="0" smtClean="0"/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五平を引き取ったら福田はそのまま家に水を取りに。</a:t>
            </a:r>
            <a:endParaRPr lang="en-US" altLang="ja-JP" dirty="0" smtClean="0"/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他</a:t>
            </a:r>
            <a:r>
              <a:rPr kumimoji="1" lang="ja-JP" altLang="en-US" dirty="0" smtClean="0"/>
              <a:t>メンバーは五平を持って大学</a:t>
            </a:r>
            <a:r>
              <a:rPr lang="ja-JP" altLang="en-US" dirty="0" smtClean="0"/>
              <a:t>に向かい、</a:t>
            </a:r>
            <a:r>
              <a:rPr kumimoji="1" lang="ja-JP" altLang="en-US" dirty="0" smtClean="0"/>
              <a:t>機材確認と消毒液の</a:t>
            </a: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貸し出しに。</a:t>
            </a:r>
            <a:endParaRPr kumimoji="1" lang="en-US" altLang="ja-JP" dirty="0" smtClean="0"/>
          </a:p>
          <a:p>
            <a:r>
              <a:rPr lang="ja-JP" altLang="en-US" dirty="0" smtClean="0"/>
              <a:t>１０：００　開店、テンポが良ければもっと早いかもしれない。</a:t>
            </a:r>
            <a:endParaRPr lang="en-US" altLang="ja-JP" dirty="0" smtClean="0"/>
          </a:p>
          <a:p>
            <a:r>
              <a:rPr kumimoji="1" lang="ja-JP" altLang="en-US" dirty="0" smtClean="0"/>
              <a:t>１３：００　午後、午前メンバー交代</a:t>
            </a:r>
            <a:endParaRPr kumimoji="1" lang="en-US" altLang="ja-JP" dirty="0" smtClean="0"/>
          </a:p>
          <a:p>
            <a:r>
              <a:rPr lang="ja-JP" altLang="en-US" dirty="0" smtClean="0"/>
              <a:t>１８：００　午後メンバーは販売終了後、</a:t>
            </a:r>
            <a:r>
              <a:rPr lang="ja-JP" altLang="en-US" i="1" dirty="0" smtClean="0"/>
              <a:t>消毒液返却、</a:t>
            </a:r>
            <a:r>
              <a:rPr lang="ja-JP" altLang="en-US" dirty="0" smtClean="0"/>
              <a:t>調理器具を洗っておく。</a:t>
            </a:r>
            <a:endParaRPr lang="en-US" altLang="ja-JP" dirty="0" smtClean="0"/>
          </a:p>
          <a:p>
            <a:r>
              <a:rPr lang="en-US" altLang="ja-JP" dirty="0"/>
              <a:t>	</a:t>
            </a:r>
            <a:r>
              <a:rPr lang="ja-JP" altLang="en-US" dirty="0"/>
              <a:t>帰る</a:t>
            </a:r>
            <a:r>
              <a:rPr lang="ja-JP" altLang="en-US" dirty="0" smtClean="0"/>
              <a:t>前にテント</a:t>
            </a:r>
            <a:r>
              <a:rPr lang="ja-JP" altLang="en-US" dirty="0"/>
              <a:t>を</a:t>
            </a:r>
            <a:r>
              <a:rPr lang="ja-JP" altLang="en-US" dirty="0" smtClean="0"/>
              <a:t>下ろして</a:t>
            </a:r>
            <a:r>
              <a:rPr lang="ja-JP" altLang="en-US" dirty="0"/>
              <a:t>おく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endParaRPr lang="en-US" altLang="ja-JP" b="0" dirty="0"/>
          </a:p>
          <a:p>
            <a:r>
              <a:rPr lang="ja-JP" altLang="en-US" b="0" dirty="0"/>
              <a:t>基本置きっぱなしだが、貴重品、食材は置かない。</a:t>
            </a:r>
            <a:endParaRPr lang="en-US" altLang="ja-JP" b="0" dirty="0"/>
          </a:p>
          <a:p>
            <a:r>
              <a:rPr lang="ja-JP" altLang="en-US" b="0" dirty="0"/>
              <a:t>あとカラスも出るので、ゴミはちゃんと捨てておくこと</a:t>
            </a:r>
            <a:r>
              <a:rPr lang="ja-JP" altLang="en-US" b="0" dirty="0" smtClean="0"/>
              <a:t>。</a:t>
            </a:r>
            <a:endParaRPr lang="en-US" altLang="ja-JP" b="0" dirty="0" smtClean="0"/>
          </a:p>
          <a:p>
            <a:r>
              <a:rPr lang="ja-JP" altLang="en-US" b="0" dirty="0"/>
              <a:t>ゴミ</a:t>
            </a:r>
            <a:r>
              <a:rPr lang="ja-JP" altLang="en-US" b="0" dirty="0" smtClean="0"/>
              <a:t>捨て場は部室棟横駐車場です。</a:t>
            </a:r>
            <a:endParaRPr lang="en-US" altLang="ja-JP" b="0" dirty="0" smtClean="0"/>
          </a:p>
          <a:p>
            <a:endParaRPr lang="en-US" altLang="ja-JP" b="0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20208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３</a:t>
            </a:r>
            <a:r>
              <a:rPr kumimoji="1" lang="ja-JP" altLang="en-US" dirty="0" smtClean="0"/>
              <a:t>日</a:t>
            </a:r>
            <a:r>
              <a:rPr lang="ja-JP" altLang="en-US" dirty="0" smtClean="0"/>
              <a:t>～４日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ja-JP" altLang="en-US" dirty="0"/>
              <a:t>参加メンバー</a:t>
            </a:r>
            <a:endParaRPr lang="en-US" altLang="ja-JP" dirty="0"/>
          </a:p>
          <a:p>
            <a:r>
              <a:rPr lang="ja-JP" altLang="en-US" dirty="0"/>
              <a:t>　シフト通り</a:t>
            </a:r>
            <a:endParaRPr lang="en-US" altLang="ja-JP" dirty="0"/>
          </a:p>
          <a:p>
            <a:r>
              <a:rPr lang="ja-JP" altLang="en-US" dirty="0" smtClean="0"/>
              <a:t>９：００　　午前</a:t>
            </a:r>
            <a:r>
              <a:rPr lang="ja-JP" altLang="en-US" dirty="0"/>
              <a:t>メンバーは消毒液</a:t>
            </a:r>
            <a:r>
              <a:rPr lang="ja-JP" altLang="en-US" dirty="0" smtClean="0"/>
              <a:t>の借り出し、機材確認。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福田は家</a:t>
            </a:r>
            <a:r>
              <a:rPr lang="ja-JP" altLang="en-US" dirty="0"/>
              <a:t>まで食品の引き取り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/>
              <a:t>１３：００　午後、午前メンバー</a:t>
            </a:r>
            <a:r>
              <a:rPr lang="ja-JP" altLang="en-US" dirty="0" smtClean="0"/>
              <a:t>交代</a:t>
            </a:r>
            <a:endParaRPr lang="en-US" altLang="ja-JP" dirty="0" smtClean="0"/>
          </a:p>
          <a:p>
            <a:r>
              <a:rPr lang="ja-JP" altLang="en-US" dirty="0" smtClean="0"/>
              <a:t>１８：００　午後</a:t>
            </a:r>
            <a:r>
              <a:rPr lang="ja-JP" altLang="en-US" dirty="0"/>
              <a:t>メンバーは販売終了後、</a:t>
            </a:r>
            <a:r>
              <a:rPr lang="ja-JP" altLang="en-US" i="1" dirty="0"/>
              <a:t>消毒液返却</a:t>
            </a:r>
            <a:r>
              <a:rPr lang="ja-JP" altLang="en-US" dirty="0"/>
              <a:t>、調理器具を</a:t>
            </a:r>
            <a:r>
              <a:rPr lang="ja-JP" altLang="en-US" dirty="0" smtClean="0"/>
              <a:t>洗っておく。</a:t>
            </a:r>
            <a:endParaRPr lang="en-US" altLang="ja-JP" dirty="0"/>
          </a:p>
          <a:p>
            <a:r>
              <a:rPr lang="ja-JP" altLang="en-US" dirty="0" smtClean="0"/>
              <a:t>　　　　　　帰る</a:t>
            </a:r>
            <a:r>
              <a:rPr lang="ja-JP" altLang="en-US" dirty="0"/>
              <a:t>前にテントを下ろしておく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endParaRPr lang="en-US" altLang="ja-JP" b="0" dirty="0"/>
          </a:p>
          <a:p>
            <a:r>
              <a:rPr lang="ja-JP" altLang="en-US" b="0" dirty="0"/>
              <a:t>基本置きっぱなしだが、貴重品、食材は置かない。</a:t>
            </a:r>
            <a:endParaRPr lang="en-US" altLang="ja-JP" b="0" dirty="0"/>
          </a:p>
          <a:p>
            <a:r>
              <a:rPr lang="ja-JP" altLang="en-US" b="0" dirty="0"/>
              <a:t>あとカラスも出るので、ゴミはちゃんと捨てておくこと。</a:t>
            </a:r>
            <a:endParaRPr lang="en-US" altLang="ja-JP" b="0" dirty="0"/>
          </a:p>
          <a:p>
            <a:r>
              <a:rPr lang="ja-JP" altLang="en-US" b="0" dirty="0"/>
              <a:t>ゴミ捨て場は部室棟横駐車場です。</a:t>
            </a:r>
            <a:endParaRPr lang="en-US" altLang="ja-JP" b="0" dirty="0"/>
          </a:p>
          <a:p>
            <a:endParaRPr lang="en-US" altLang="ja-JP" b="0" dirty="0"/>
          </a:p>
          <a:p>
            <a:r>
              <a:rPr kumimoji="1" lang="ja-JP" altLang="en-US" b="0" dirty="0" smtClean="0"/>
              <a:t>４日は完全に最後なので、自宅から何か持ってきた人で</a:t>
            </a:r>
            <a:endParaRPr kumimoji="1" lang="en-US" altLang="ja-JP" b="0" dirty="0" smtClean="0"/>
          </a:p>
          <a:p>
            <a:r>
              <a:rPr kumimoji="1" lang="ja-JP" altLang="en-US" b="0" dirty="0" smtClean="0"/>
              <a:t>持って帰れるものは持って帰ってしまうこと</a:t>
            </a:r>
            <a:r>
              <a:rPr lang="ja-JP" altLang="en-US" b="0" dirty="0"/>
              <a:t>。</a:t>
            </a:r>
            <a:endParaRPr kumimoji="1" lang="en-US" altLang="ja-JP" b="0" dirty="0" smtClean="0"/>
          </a:p>
          <a:p>
            <a:endParaRPr kumimoji="1" lang="ja-JP" altLang="en-US" b="0" dirty="0"/>
          </a:p>
        </p:txBody>
      </p:sp>
    </p:spTree>
    <p:extLst>
      <p:ext uri="{BB962C8B-B14F-4D97-AF65-F5344CB8AC3E}">
        <p14:creationId xmlns:p14="http://schemas.microsoft.com/office/powerpoint/2010/main" val="231248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片づけ</a:t>
            </a:r>
            <a:r>
              <a:rPr lang="ja-JP" altLang="en-US" dirty="0" smtClean="0"/>
              <a:t>日（１１月５日）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参加メンバー　</a:t>
            </a:r>
            <a:endParaRPr kumimoji="1" lang="en-US" altLang="ja-JP" dirty="0" smtClean="0"/>
          </a:p>
          <a:p>
            <a:r>
              <a:rPr lang="ja-JP" altLang="en-US" dirty="0"/>
              <a:t>シフト</a:t>
            </a:r>
            <a:r>
              <a:rPr lang="ja-JP" altLang="en-US" dirty="0" smtClean="0"/>
              <a:t>通り。</a:t>
            </a:r>
            <a:endParaRPr lang="en-US" altLang="ja-JP" dirty="0" smtClean="0"/>
          </a:p>
          <a:p>
            <a:r>
              <a:rPr lang="ja-JP" altLang="en-US" dirty="0" smtClean="0"/>
              <a:t>１１：００～集合　</a:t>
            </a:r>
            <a:endParaRPr lang="en-US" altLang="ja-JP" dirty="0" smtClean="0"/>
          </a:p>
          <a:p>
            <a:r>
              <a:rPr lang="en-US" altLang="ja-JP" dirty="0"/>
              <a:t>	</a:t>
            </a:r>
            <a:r>
              <a:rPr lang="ja-JP" altLang="en-US" dirty="0" smtClean="0"/>
              <a:t>管財、プロパン返却（プロパンは急ぎで）</a:t>
            </a:r>
            <a:endParaRPr lang="en-US" altLang="ja-JP" dirty="0" smtClean="0"/>
          </a:p>
          <a:p>
            <a:r>
              <a:rPr lang="en-US" altLang="ja-JP" dirty="0"/>
              <a:t>	</a:t>
            </a:r>
            <a:r>
              <a:rPr lang="ja-JP" altLang="en-US" dirty="0" smtClean="0"/>
              <a:t>最後なので完全に片付けてしまってください。</a:t>
            </a:r>
            <a:endParaRPr lang="en-US" altLang="ja-JP" dirty="0" smtClean="0"/>
          </a:p>
          <a:p>
            <a:r>
              <a:rPr lang="en-US" altLang="ja-JP" dirty="0"/>
              <a:t>	</a:t>
            </a:r>
            <a:r>
              <a:rPr lang="ja-JP" altLang="en-US" dirty="0" smtClean="0"/>
              <a:t>バーナーコンロ、焼き鳥焼き器の返却は６日なので</a:t>
            </a:r>
            <a:endParaRPr lang="en-US" altLang="ja-JP" dirty="0" smtClean="0"/>
          </a:p>
          <a:p>
            <a:r>
              <a:rPr lang="en-US" altLang="ja-JP" dirty="0"/>
              <a:t>	</a:t>
            </a:r>
            <a:r>
              <a:rPr lang="ja-JP" altLang="en-US" dirty="0" smtClean="0"/>
              <a:t>機材置き場（</a:t>
            </a:r>
            <a:r>
              <a:rPr lang="en-US" altLang="ja-JP" dirty="0" smtClean="0"/>
              <a:t>E103</a:t>
            </a:r>
            <a:r>
              <a:rPr lang="ja-JP" altLang="en-US" dirty="0" smtClean="0"/>
              <a:t>）に１６時までに移動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１５：００</a:t>
            </a:r>
            <a:endParaRPr lang="en-US" altLang="ja-JP" dirty="0" smtClean="0"/>
          </a:p>
          <a:p>
            <a:r>
              <a:rPr lang="en-US" altLang="ja-JP" dirty="0"/>
              <a:t>	</a:t>
            </a:r>
            <a:r>
              <a:rPr lang="ja-JP" altLang="en-US" dirty="0" smtClean="0"/>
              <a:t>完全終了（遅延あり）</a:t>
            </a:r>
          </a:p>
          <a:p>
            <a:r>
              <a:rPr lang="ja-JP" altLang="en-US" b="0" dirty="0" smtClean="0"/>
              <a:t>　　　　　　　</a:t>
            </a:r>
            <a:endParaRPr lang="en-US" altLang="ja-JP" b="0" dirty="0" smtClean="0"/>
          </a:p>
        </p:txBody>
      </p:sp>
    </p:spTree>
    <p:extLst>
      <p:ext uri="{BB962C8B-B14F-4D97-AF65-F5344CB8AC3E}">
        <p14:creationId xmlns:p14="http://schemas.microsoft.com/office/powerpoint/2010/main" val="377867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調理法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u="sng" dirty="0" smtClean="0"/>
              <a:t>五平餅</a:t>
            </a:r>
            <a:endParaRPr kumimoji="1" lang="en-US" altLang="ja-JP" u="sng" dirty="0" smtClean="0"/>
          </a:p>
          <a:p>
            <a:r>
              <a:rPr lang="ja-JP" altLang="en-US" b="0" dirty="0" smtClean="0"/>
              <a:t>焼き鳥焼き器には後で洗いが楽になるよう、</a:t>
            </a:r>
            <a:endParaRPr lang="en-US" altLang="ja-JP" b="0" dirty="0" smtClean="0"/>
          </a:p>
          <a:p>
            <a:r>
              <a:rPr lang="ja-JP" altLang="en-US" b="0" dirty="0" smtClean="0"/>
              <a:t>アルミホイルを巻いて、タレ</a:t>
            </a:r>
            <a:r>
              <a:rPr lang="ja-JP" altLang="en-US" b="0" dirty="0"/>
              <a:t>を付けて</a:t>
            </a:r>
            <a:r>
              <a:rPr lang="ja-JP" altLang="en-US" b="0" dirty="0" smtClean="0"/>
              <a:t>五平を焼く。</a:t>
            </a:r>
            <a:endParaRPr lang="en-US" altLang="ja-JP" b="0" dirty="0" smtClean="0"/>
          </a:p>
          <a:p>
            <a:r>
              <a:rPr kumimoji="1" lang="ja-JP" altLang="en-US" b="0" dirty="0" smtClean="0"/>
              <a:t>焼き加減は正直勘なので、火は確実に通ってるかなくらいで。</a:t>
            </a:r>
            <a:endParaRPr kumimoji="1" lang="en-US" altLang="ja-JP" b="0" dirty="0" smtClean="0"/>
          </a:p>
          <a:p>
            <a:r>
              <a:rPr lang="ja-JP" altLang="en-US" b="0" dirty="0" smtClean="0"/>
              <a:t>常識の範囲でアバウトでいい。心配しなくても慣れる。</a:t>
            </a:r>
            <a:endParaRPr lang="en-US" altLang="ja-JP" b="0" dirty="0" smtClean="0"/>
          </a:p>
          <a:p>
            <a:r>
              <a:rPr kumimoji="1" lang="ja-JP" altLang="en-US" u="sng" dirty="0" smtClean="0"/>
              <a:t>お汁粉</a:t>
            </a:r>
            <a:endParaRPr kumimoji="1" lang="en-US" altLang="ja-JP" u="sng" dirty="0" smtClean="0"/>
          </a:p>
          <a:p>
            <a:r>
              <a:rPr lang="ja-JP" altLang="en-US" b="0" dirty="0"/>
              <a:t>水</a:t>
            </a:r>
            <a:r>
              <a:rPr lang="ja-JP" altLang="en-US" b="0" dirty="0" smtClean="0"/>
              <a:t>とあんこは１：１ぐらいの比率で。あんまり煮詰まらないように。</a:t>
            </a:r>
            <a:endParaRPr lang="en-US" altLang="ja-JP" b="0" dirty="0" smtClean="0"/>
          </a:p>
          <a:p>
            <a:r>
              <a:rPr lang="ja-JP" altLang="en-US" b="0" dirty="0" smtClean="0"/>
              <a:t>白玉は１杯に２～３個くらい。</a:t>
            </a:r>
            <a:endParaRPr lang="en-US" altLang="ja-JP" b="0" dirty="0" smtClean="0"/>
          </a:p>
          <a:p>
            <a:r>
              <a:rPr lang="ja-JP" altLang="en-US" b="0" dirty="0" smtClean="0"/>
              <a:t>サービスするなら値段より白玉の量を変えてあげてください。</a:t>
            </a:r>
            <a:endParaRPr lang="en-US" altLang="ja-JP" b="0" dirty="0" smtClean="0"/>
          </a:p>
          <a:p>
            <a:r>
              <a:rPr lang="ja-JP" altLang="en-US" b="0" dirty="0" smtClean="0"/>
              <a:t>２００杯売れれば利益が出るので</a:t>
            </a:r>
            <a:r>
              <a:rPr kumimoji="1" lang="ja-JP" altLang="en-US" b="0" dirty="0" smtClean="0"/>
              <a:t>頑張ってください。</a:t>
            </a:r>
            <a:endParaRPr kumimoji="1" lang="en-US" altLang="ja-JP" b="0" dirty="0" smtClean="0"/>
          </a:p>
        </p:txBody>
      </p:sp>
    </p:spTree>
    <p:extLst>
      <p:ext uri="{BB962C8B-B14F-4D97-AF65-F5344CB8AC3E}">
        <p14:creationId xmlns:p14="http://schemas.microsoft.com/office/powerpoint/2010/main" val="3927544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シフト表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52936"/>
            <a:ext cx="7620000" cy="1891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8491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各</a:t>
            </a:r>
            <a:r>
              <a:rPr kumimoji="1" lang="ja-JP" altLang="en-US" dirty="0" smtClean="0"/>
              <a:t>管財の受け取り、引渡し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7669872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68959"/>
            <a:ext cx="7632848" cy="812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93096"/>
            <a:ext cx="7632848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4002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519</Words>
  <Application>Microsoft Office PowerPoint</Application>
  <PresentationFormat>画面に合わせる (4:3)</PresentationFormat>
  <Paragraphs>178</Paragraphs>
  <Slides>19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19</vt:i4>
      </vt:variant>
    </vt:vector>
  </HeadingPairs>
  <TitlesOfParts>
    <vt:vector size="21" baseType="lpstr">
      <vt:lpstr>ウェーブ</vt:lpstr>
      <vt:lpstr>エッセンシャル</vt:lpstr>
      <vt:lpstr>２０１２年小金井祭 宇宙飛行士養成学校 　りばてぃ屋 合同資料</vt:lpstr>
      <vt:lpstr>りばてぃ屋 </vt:lpstr>
      <vt:lpstr>準備日（１１月１日）</vt:lpstr>
      <vt:lpstr>２日</vt:lpstr>
      <vt:lpstr>３日～４日</vt:lpstr>
      <vt:lpstr>片づけ日（１１月５日）</vt:lpstr>
      <vt:lpstr>調理法</vt:lpstr>
      <vt:lpstr>シフト表</vt:lpstr>
      <vt:lpstr>各管財の受け取り、引渡し</vt:lpstr>
      <vt:lpstr>各担当機材</vt:lpstr>
      <vt:lpstr>各管財保管場所</vt:lpstr>
      <vt:lpstr>屋台配置</vt:lpstr>
      <vt:lpstr>構内地図</vt:lpstr>
      <vt:lpstr>PowerPoint プレゼンテーション</vt:lpstr>
      <vt:lpstr>当日</vt:lpstr>
      <vt:lpstr>１日（準備）、５日（返却）</vt:lpstr>
      <vt:lpstr>機材置き場</vt:lpstr>
      <vt:lpstr>PowerPoint プレゼンテーション</vt:lpstr>
      <vt:lpstr>教室展示のスケジュール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２０１２年小金井祭 宇宙飛行士養成学校 　りばてぃ屋 合同資料</dc:title>
  <dc:creator>fukuda</dc:creator>
  <cp:lastModifiedBy>　</cp:lastModifiedBy>
  <cp:revision>20</cp:revision>
  <cp:lastPrinted>2012-10-30T04:30:36Z</cp:lastPrinted>
  <dcterms:created xsi:type="dcterms:W3CDTF">2012-10-26T17:41:37Z</dcterms:created>
  <dcterms:modified xsi:type="dcterms:W3CDTF">2012-10-30T04:30:39Z</dcterms:modified>
</cp:coreProperties>
</file>