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ja-JP"/>
    </a:defPPr>
    <a:lvl1pPr marL="0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2" y="496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4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8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740833"/>
            <a:ext cx="1620203" cy="1577678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6" y="740833"/>
            <a:ext cx="4700588" cy="1577678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58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6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09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6" y="4314615"/>
            <a:ext cx="3160395" cy="1220300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80461" y="4314615"/>
            <a:ext cx="3160395" cy="1220300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84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8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8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9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3803" y="509694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0061" y="2678854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2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03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19C1-989A-4E3B-B3A3-7ED178FDAF62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C93A-374F-4DD7-A52D-D593EDB6E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03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kumimoji="1"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itchFamily="34" charset="0"/>
        <a:buChar char="–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itchFamily="34" charset="0"/>
        <a:buChar char="»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libertyer2011.jimdo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8.gif"/><Relationship Id="rId5" Type="http://schemas.openxmlformats.org/officeDocument/2006/relationships/image" Target="../media/image4.jpeg"/><Relationship Id="rId10" Type="http://schemas.openxmlformats.org/officeDocument/2006/relationships/image" Target="../media/image7.gif"/><Relationship Id="rId4" Type="http://schemas.openxmlformats.org/officeDocument/2006/relationships/image" Target="../media/image3.png"/><Relationship Id="rId9" Type="http://schemas.openxmlformats.org/officeDocument/2006/relationships/hyperlink" Target="http://www.facebook.com/we.are.liberty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61" r="8617"/>
          <a:stretch/>
        </p:blipFill>
        <p:spPr>
          <a:xfrm>
            <a:off x="0" y="2542"/>
            <a:ext cx="9601200" cy="128016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0" y="713519"/>
            <a:ext cx="9601200" cy="1939267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ja-JP" altLang="en-US" sz="5900" dirty="0">
                <a:ln w="3175">
                  <a:solidFill>
                    <a:schemeClr val="bg1"/>
                  </a:solidFill>
                </a:ln>
                <a:latin typeface="HG正楷書体-PRO" pitchFamily="66" charset="-128"/>
                <a:ea typeface="HG正楷書体-PRO" pitchFamily="66" charset="-128"/>
              </a:rPr>
              <a:t>宇宙飛行士養成大学</a:t>
            </a:r>
            <a:endParaRPr lang="en-US" altLang="ja-JP" sz="5900" dirty="0">
              <a:ln w="3175">
                <a:solidFill>
                  <a:schemeClr val="bg1"/>
                </a:solidFill>
              </a:ln>
              <a:latin typeface="HG正楷書体-PRO" pitchFamily="66" charset="-128"/>
              <a:ea typeface="HG正楷書体-PRO" pitchFamily="66" charset="-128"/>
            </a:endParaRPr>
          </a:p>
          <a:p>
            <a:pPr algn="ctr"/>
            <a:r>
              <a:rPr lang="en-US" altLang="ja-JP" sz="5900" dirty="0">
                <a:ln w="3175">
                  <a:solidFill>
                    <a:schemeClr val="bg1"/>
                  </a:solidFill>
                </a:ln>
                <a:latin typeface="HG正楷書体-PRO" pitchFamily="66" charset="-128"/>
                <a:ea typeface="HG正楷書体-PRO" pitchFamily="66" charset="-128"/>
              </a:rPr>
              <a:t>University Of Astronauts</a:t>
            </a:r>
            <a:endParaRPr lang="ja-JP" altLang="en-US" sz="5900" dirty="0">
              <a:ln w="3175">
                <a:solidFill>
                  <a:schemeClr val="bg1"/>
                </a:solidFill>
              </a:ln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03845" y="9169358"/>
            <a:ext cx="4032448" cy="1754601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en-US" altLang="ja-JP" sz="5300" dirty="0" err="1">
                <a:solidFill>
                  <a:schemeClr val="bg1"/>
                </a:solidFill>
                <a:latin typeface="HG正楷書体-PRO" pitchFamily="66" charset="-128"/>
                <a:ea typeface="HG正楷書体-PRO" pitchFamily="66" charset="-128"/>
              </a:rPr>
              <a:t>Libertyer</a:t>
            </a:r>
            <a:endParaRPr lang="en-US" altLang="ja-JP" sz="5300" dirty="0">
              <a:solidFill>
                <a:schemeClr val="bg1"/>
              </a:solidFill>
              <a:latin typeface="HG正楷書体-PRO" pitchFamily="66" charset="-128"/>
              <a:ea typeface="HG正楷書体-PRO" pitchFamily="66" charset="-128"/>
            </a:endParaRPr>
          </a:p>
          <a:p>
            <a:r>
              <a:rPr lang="en-US" altLang="ja-JP" sz="5300" dirty="0">
                <a:solidFill>
                  <a:schemeClr val="bg1"/>
                </a:solidFill>
                <a:latin typeface="HG正楷書体-PRO" pitchFamily="66" charset="-128"/>
                <a:ea typeface="HG正楷書体-PRO" pitchFamily="66" charset="-128"/>
              </a:rPr>
              <a:t>   Presents</a:t>
            </a:r>
            <a:endParaRPr lang="ja-JP" altLang="en-US" sz="5300" dirty="0">
              <a:solidFill>
                <a:schemeClr val="bg1"/>
              </a:solidFill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6436" y="5847757"/>
            <a:ext cx="4334400" cy="6732000"/>
          </a:xfrm>
          <a:prstGeom prst="roundRect">
            <a:avLst/>
          </a:prstGeom>
          <a:solidFill>
            <a:schemeClr val="bg1"/>
          </a:solidFill>
        </p:spPr>
        <p:txBody>
          <a:bodyPr wrap="square" lIns="122191" tIns="61096" rIns="122191" bIns="61096" rtlCol="0">
            <a:spAutoFit/>
          </a:bodyPr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5719" y="2690452"/>
            <a:ext cx="8770574" cy="22988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22191" tIns="61096" rIns="122191" bIns="61096" rtlCol="0">
            <a:spAutoFit/>
          </a:bodyPr>
          <a:lstStyle/>
          <a:p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この度</a:t>
            </a:r>
            <a:r>
              <a:rPr lang="ja-JP" altLang="en-US" sz="1900" dirty="0" smtClean="0">
                <a:latin typeface="HG正楷書体-PRO" pitchFamily="66" charset="-128"/>
                <a:ea typeface="HG正楷書体-PRO" pitchFamily="66" charset="-128"/>
              </a:rPr>
              <a:t>私たち</a:t>
            </a:r>
            <a:r>
              <a:rPr lang="en-US" altLang="ja-JP" sz="1900" dirty="0" err="1">
                <a:latin typeface="HG正楷書体-PRO" pitchFamily="66" charset="-128"/>
                <a:ea typeface="HG正楷書体-PRO" pitchFamily="66" charset="-128"/>
              </a:rPr>
              <a:t>Libertyer</a:t>
            </a:r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では、体験ブース、教室展示に</a:t>
            </a:r>
            <a:r>
              <a:rPr lang="ja-JP" altLang="en-US" sz="1900" dirty="0" smtClean="0">
                <a:latin typeface="HG正楷書体-PRO" pitchFamily="66" charset="-128"/>
                <a:ea typeface="HG正楷書体-PRO" pitchFamily="66" charset="-128"/>
              </a:rPr>
              <a:t>よる</a:t>
            </a:r>
            <a:endParaRPr lang="en-US" altLang="ja-JP" sz="1900" dirty="0" smtClean="0"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en-US" sz="1900" dirty="0" smtClean="0">
                <a:latin typeface="HG正楷書体-PRO" pitchFamily="66" charset="-128"/>
                <a:ea typeface="HG正楷書体-PRO" pitchFamily="66" charset="-128"/>
              </a:rPr>
              <a:t>「</a:t>
            </a:r>
            <a:r>
              <a:rPr lang="en-US" altLang="ja-JP" sz="1900" dirty="0" smtClean="0">
                <a:latin typeface="HG正楷書体-PRO" pitchFamily="66" charset="-128"/>
                <a:ea typeface="HG正楷書体-PRO" pitchFamily="66" charset="-128"/>
              </a:rPr>
              <a:t>UOA</a:t>
            </a:r>
            <a:r>
              <a:rPr lang="ja-JP" altLang="en-US" sz="1900" dirty="0" smtClean="0">
                <a:latin typeface="HG正楷書体-PRO" pitchFamily="66" charset="-128"/>
                <a:ea typeface="HG正楷書体-PRO" pitchFamily="66" charset="-128"/>
              </a:rPr>
              <a:t>宇宙</a:t>
            </a:r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飛行士養成大学」を</a:t>
            </a:r>
            <a:r>
              <a:rPr lang="ja-JP" altLang="en-US" sz="1900" dirty="0" smtClean="0">
                <a:latin typeface="HG正楷書体-PRO" pitchFamily="66" charset="-128"/>
                <a:ea typeface="HG正楷書体-PRO" pitchFamily="66" charset="-128"/>
              </a:rPr>
              <a:t>開催いたします</a:t>
            </a:r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。</a:t>
            </a:r>
            <a:endParaRPr lang="en-US" altLang="ja-JP" sz="1900" dirty="0">
              <a:latin typeface="HG正楷書体-PRO" pitchFamily="66" charset="-128"/>
              <a:ea typeface="HG正楷書体-PRO" pitchFamily="66" charset="-128"/>
            </a:endParaRPr>
          </a:p>
          <a:p>
            <a:endParaRPr lang="en-US" altLang="ja-JP" sz="1100" dirty="0"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・宇宙気球</a:t>
            </a:r>
            <a:r>
              <a:rPr lang="en-US" altLang="ja-JP" sz="1900" dirty="0">
                <a:latin typeface="HG正楷書体-PRO" pitchFamily="66" charset="-128"/>
                <a:ea typeface="HG正楷書体-PRO" pitchFamily="66" charset="-128"/>
              </a:rPr>
              <a:t>  </a:t>
            </a:r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・モデルロケット</a:t>
            </a:r>
            <a:r>
              <a:rPr lang="en-US" altLang="ja-JP" sz="1900" dirty="0">
                <a:latin typeface="HG正楷書体-PRO" pitchFamily="66" charset="-128"/>
                <a:ea typeface="HG正楷書体-PRO" pitchFamily="66" charset="-128"/>
              </a:rPr>
              <a:t>   </a:t>
            </a:r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・ロボットアーム操作体験</a:t>
            </a:r>
            <a:endParaRPr lang="en-US" altLang="ja-JP" sz="1900" dirty="0"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en-US" sz="1900" dirty="0" smtClean="0">
                <a:latin typeface="HG正楷書体-PRO" pitchFamily="66" charset="-128"/>
                <a:ea typeface="HG正楷書体-PRO" pitchFamily="66" charset="-128"/>
              </a:rPr>
              <a:t>　その他</a:t>
            </a:r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、様々なブースをご用意しています。</a:t>
            </a:r>
            <a:endParaRPr lang="en-US" altLang="ja-JP" sz="1900" dirty="0">
              <a:latin typeface="HG正楷書体-PRO" pitchFamily="66" charset="-128"/>
              <a:ea typeface="HG正楷書体-PRO" pitchFamily="66" charset="-128"/>
            </a:endParaRPr>
          </a:p>
          <a:p>
            <a:pPr algn="ctr"/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～最後には</a:t>
            </a:r>
            <a:r>
              <a:rPr lang="en-US" altLang="ja-JP" sz="1900" dirty="0">
                <a:latin typeface="HG正楷書体-PRO" pitchFamily="66" charset="-128"/>
                <a:ea typeface="HG正楷書体-PRO" pitchFamily="66" charset="-128"/>
              </a:rPr>
              <a:t>UOA</a:t>
            </a:r>
            <a:r>
              <a:rPr lang="ja-JP" altLang="en-US" sz="1900" dirty="0">
                <a:latin typeface="HG正楷書体-PRO" pitchFamily="66" charset="-128"/>
                <a:ea typeface="HG正楷書体-PRO" pitchFamily="66" charset="-128"/>
              </a:rPr>
              <a:t>卒業認定証を授与！～</a:t>
            </a:r>
            <a:r>
              <a:rPr lang="ja-JP" altLang="en-US" sz="2100" dirty="0">
                <a:latin typeface="HG正楷書体-PRO" pitchFamily="66" charset="-128"/>
                <a:ea typeface="HG正楷書体-PRO" pitchFamily="66" charset="-128"/>
              </a:rPr>
              <a:t/>
            </a:r>
            <a:br>
              <a:rPr lang="ja-JP" altLang="en-US" sz="2100" dirty="0">
                <a:latin typeface="HG正楷書体-PRO" pitchFamily="66" charset="-128"/>
                <a:ea typeface="HG正楷書体-PRO" pitchFamily="66" charset="-128"/>
              </a:rPr>
            </a:br>
            <a:r>
              <a:rPr lang="ja-JP" altLang="en-US" sz="2100" dirty="0">
                <a:latin typeface="HG正楷書体-PRO" pitchFamily="66" charset="-128"/>
                <a:ea typeface="HG正楷書体-PRO" pitchFamily="66" charset="-128"/>
              </a:rPr>
              <a:t>太陽系大航海時代を拓くのは君だ！</a:t>
            </a:r>
            <a:endParaRPr lang="en-US" altLang="ja-JP" sz="2100" dirty="0">
              <a:latin typeface="HG正楷書体-PRO" pitchFamily="66" charset="-128"/>
              <a:ea typeface="HG正楷書体-PRO" pitchFamily="66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12" y="6097481"/>
            <a:ext cx="2902518" cy="3312009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" name="下矢印 8"/>
          <p:cNvSpPr/>
          <p:nvPr/>
        </p:nvSpPr>
        <p:spPr>
          <a:xfrm rot="13609185">
            <a:off x="1564828" y="8122954"/>
            <a:ext cx="326446" cy="1843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8058" y="9633628"/>
            <a:ext cx="3931637" cy="73893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ja-JP" altLang="en-US" b="1" i="1" dirty="0" smtClean="0"/>
              <a:t>ここ！</a:t>
            </a:r>
            <a:r>
              <a:rPr lang="en-US" altLang="ja-JP" b="1" i="1" dirty="0"/>
              <a:t> </a:t>
            </a:r>
            <a:r>
              <a:rPr lang="ja-JP" altLang="en-US" sz="1900" b="1" dirty="0"/>
              <a:t>階段</a:t>
            </a:r>
            <a:r>
              <a:rPr lang="ja-JP" altLang="en-US" sz="1900" dirty="0"/>
              <a:t>上がってすぐ</a:t>
            </a:r>
            <a:r>
              <a:rPr lang="ja-JP" altLang="en-US" sz="1900" b="1" dirty="0"/>
              <a:t>左</a:t>
            </a:r>
            <a:r>
              <a:rPr lang="ja-JP" altLang="en-US" sz="1900" dirty="0"/>
              <a:t>！</a:t>
            </a:r>
            <a:endParaRPr lang="en-US" altLang="ja-JP" sz="1900" dirty="0"/>
          </a:p>
          <a:p>
            <a:pPr algn="ctr"/>
            <a:r>
              <a:rPr lang="ja-JP" altLang="en-US" sz="1600" dirty="0"/>
              <a:t>東館ゼミ３（</a:t>
            </a:r>
            <a:r>
              <a:rPr lang="en-US" altLang="ja-JP" sz="1600" dirty="0"/>
              <a:t>E203</a:t>
            </a:r>
            <a:r>
              <a:rPr lang="ja-JP" altLang="en-US" sz="1600" dirty="0"/>
              <a:t>）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02" y="11248016"/>
            <a:ext cx="2137691" cy="1157957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3192">
            <a:off x="5043425" y="6091501"/>
            <a:ext cx="2392009" cy="1656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D:\iphone\10\写真 2012-10-02 14 19 48リフトオフ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3934">
            <a:off x="7459579" y="5808747"/>
            <a:ext cx="1415736" cy="174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074" y="7648986"/>
            <a:ext cx="2015917" cy="139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507234" y="10477369"/>
            <a:ext cx="3085160" cy="1446825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en-US" altLang="ja-JP" sz="1900" dirty="0" err="1">
                <a:latin typeface="HG正楷書体-PRO" pitchFamily="66" charset="-128"/>
                <a:ea typeface="HG正楷書体-PRO" pitchFamily="66" charset="-128"/>
              </a:rPr>
              <a:t>Libertyer</a:t>
            </a:r>
            <a:r>
              <a:rPr lang="en-US" altLang="ja-JP" sz="1900" dirty="0">
                <a:latin typeface="HG正楷書体-PRO" pitchFamily="66" charset="-128"/>
                <a:ea typeface="HG正楷書体-PRO" pitchFamily="66" charset="-128"/>
              </a:rPr>
              <a:t> HP</a:t>
            </a:r>
          </a:p>
          <a:p>
            <a:r>
              <a:rPr lang="en-US" altLang="ja-JP" sz="1600" dirty="0">
                <a:hlinkClick r:id="rId8"/>
              </a:rPr>
              <a:t>http://libertyer2011.jimdo.com/</a:t>
            </a:r>
            <a:endParaRPr lang="en-US" altLang="ja-JP" sz="1600" dirty="0"/>
          </a:p>
          <a:p>
            <a:r>
              <a:rPr lang="en-US" altLang="ja-JP" sz="1900" dirty="0">
                <a:latin typeface="HG正楷書体-PRO" pitchFamily="66" charset="-128"/>
                <a:ea typeface="HG正楷書体-PRO" pitchFamily="66" charset="-128"/>
              </a:rPr>
              <a:t> </a:t>
            </a:r>
            <a:r>
              <a:rPr lang="en-US" altLang="ja-JP" sz="1900" dirty="0" smtClean="0">
                <a:latin typeface="HG正楷書体-PRO" pitchFamily="66" charset="-128"/>
                <a:ea typeface="HG正楷書体-PRO" pitchFamily="66" charset="-128"/>
              </a:rPr>
              <a:t>   </a:t>
            </a:r>
            <a:r>
              <a:rPr lang="en-US" altLang="ja-JP" sz="1900" dirty="0" smtClean="0">
                <a:latin typeface="HG正楷書体-PRO" pitchFamily="66" charset="-128"/>
                <a:ea typeface="HG正楷書体-PRO" pitchFamily="66" charset="-128"/>
              </a:rPr>
              <a:t> </a:t>
            </a:r>
            <a:r>
              <a:rPr lang="en-US" altLang="ja-JP" sz="1900" dirty="0" smtClean="0">
                <a:latin typeface="HG正楷書体-PRO" pitchFamily="66" charset="-128"/>
                <a:ea typeface="HG正楷書体-PRO" pitchFamily="66" charset="-128"/>
              </a:rPr>
              <a:t>Facebook</a:t>
            </a:r>
            <a:endParaRPr lang="en-US" altLang="ja-JP" sz="1900" dirty="0">
              <a:latin typeface="HG正楷書体-PRO" pitchFamily="66" charset="-128"/>
              <a:ea typeface="HG正楷書体-PRO" pitchFamily="66" charset="-128"/>
            </a:endParaRPr>
          </a:p>
          <a:p>
            <a:r>
              <a:rPr lang="en-US" altLang="ja-JP" sz="1600" dirty="0">
                <a:hlinkClick r:id="rId9"/>
              </a:rPr>
              <a:t>http://www.facebook.com/we.are.libertyer</a:t>
            </a:r>
            <a:endParaRPr lang="ja-JP" altLang="en-US" sz="1600" dirty="0">
              <a:latin typeface="HG正楷書体-PRO" pitchFamily="66" charset="-128"/>
              <a:ea typeface="HG正楷書体-PRO" pitchFamily="66" charset="-128"/>
            </a:endParaRPr>
          </a:p>
        </p:txBody>
      </p:sp>
      <p:pic>
        <p:nvPicPr>
          <p:cNvPr id="1030" name="Picture 6" descr="C:\Users\777\Downloads\LibertyerHP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200" y="10477369"/>
            <a:ext cx="675181" cy="62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777\Downloads\LibertyerFB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200" y="11171266"/>
            <a:ext cx="666592" cy="61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5" descr="http://www.tohdamikio.com/images/2012/08/19/facebook_logokiyaku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33" y="11148279"/>
            <a:ext cx="265965" cy="19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854275" y="11991643"/>
            <a:ext cx="1686485" cy="369332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800" b="1" dirty="0" err="1" smtClean="0"/>
              <a:t>Libertyer</a:t>
            </a:r>
            <a:r>
              <a:rPr lang="en-US" altLang="ja-JP" sz="1800" b="1" dirty="0" smtClean="0"/>
              <a:t> UOA    </a:t>
            </a:r>
            <a:endParaRPr lang="en-US" altLang="ja-JP" sz="1800" b="1" dirty="0" smtClean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2712368" y="12011660"/>
            <a:ext cx="360040" cy="329298"/>
            <a:chOff x="-3104256" y="2050110"/>
            <a:chExt cx="360040" cy="360000"/>
          </a:xfrm>
        </p:grpSpPr>
        <p:sp>
          <p:nvSpPr>
            <p:cNvPr id="23" name="正方形/長方形 22"/>
            <p:cNvSpPr>
              <a:spLocks noChangeAspect="1"/>
            </p:cNvSpPr>
            <p:nvPr/>
          </p:nvSpPr>
          <p:spPr>
            <a:xfrm>
              <a:off x="-3104256" y="2050110"/>
              <a:ext cx="36004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ドーナツ 23"/>
            <p:cNvSpPr>
              <a:spLocks noChangeAspect="1"/>
            </p:cNvSpPr>
            <p:nvPr/>
          </p:nvSpPr>
          <p:spPr>
            <a:xfrm>
              <a:off x="-3079285" y="2072276"/>
              <a:ext cx="159137" cy="159137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>
              <a:spLocks noChangeAspect="1"/>
            </p:cNvSpPr>
            <p:nvPr/>
          </p:nvSpPr>
          <p:spPr>
            <a:xfrm rot="18985884">
              <a:off x="-2884464" y="2186282"/>
              <a:ext cx="54000" cy="21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745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69</Words>
  <Application>Microsoft Office PowerPoint</Application>
  <PresentationFormat>A3 297x420 mm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777</dc:creator>
  <cp:lastModifiedBy>　</cp:lastModifiedBy>
  <cp:revision>13</cp:revision>
  <dcterms:created xsi:type="dcterms:W3CDTF">2012-09-20T06:05:37Z</dcterms:created>
  <dcterms:modified xsi:type="dcterms:W3CDTF">2012-10-09T07:19:34Z</dcterms:modified>
</cp:coreProperties>
</file>