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8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58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09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4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8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9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2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03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bertyer2011.jimdo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9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gif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://www.facebook.com/we.are.liberty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61" r="8617"/>
          <a:stretch/>
        </p:blipFill>
        <p:spPr>
          <a:xfrm>
            <a:off x="0" y="1967"/>
            <a:ext cx="6858000" cy="9906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552128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ln w="3175">
                  <a:solidFill>
                    <a:schemeClr val="bg1"/>
                  </a:solidFill>
                </a:ln>
                <a:latin typeface="HG正楷書体-PRO" pitchFamily="66" charset="-128"/>
                <a:ea typeface="HG正楷書体-PRO" pitchFamily="66" charset="-128"/>
              </a:rPr>
              <a:t>宇宙</a:t>
            </a:r>
            <a:r>
              <a:rPr lang="ja-JP" altLang="en-US" sz="4400" dirty="0" smtClean="0">
                <a:ln w="3175">
                  <a:solidFill>
                    <a:schemeClr val="bg1"/>
                  </a:solidFill>
                </a:ln>
                <a:latin typeface="HG正楷書体-PRO" pitchFamily="66" charset="-128"/>
                <a:ea typeface="HG正楷書体-PRO" pitchFamily="66" charset="-128"/>
              </a:rPr>
              <a:t>飛行士養成大学</a:t>
            </a:r>
            <a:endParaRPr lang="en-US" altLang="ja-JP" sz="4400" dirty="0" smtClean="0">
              <a:ln w="3175">
                <a:solidFill>
                  <a:schemeClr val="bg1"/>
                </a:solidFill>
              </a:ln>
              <a:latin typeface="HG正楷書体-PRO" pitchFamily="66" charset="-128"/>
              <a:ea typeface="HG正楷書体-PRO" pitchFamily="66" charset="-128"/>
            </a:endParaRPr>
          </a:p>
          <a:p>
            <a:pPr algn="ctr"/>
            <a:r>
              <a:rPr kumimoji="1" lang="en-US" altLang="ja-JP" sz="4400" dirty="0" smtClean="0">
                <a:ln w="3175">
                  <a:solidFill>
                    <a:schemeClr val="bg1"/>
                  </a:solidFill>
                </a:ln>
                <a:latin typeface="HG正楷書体-PRO" pitchFamily="66" charset="-128"/>
                <a:ea typeface="HG正楷書体-PRO" pitchFamily="66" charset="-128"/>
              </a:rPr>
              <a:t>University Of Astronauts</a:t>
            </a:r>
            <a:endParaRPr kumimoji="1" lang="ja-JP" altLang="en-US" sz="4400" dirty="0">
              <a:ln w="3175">
                <a:solidFill>
                  <a:schemeClr val="bg1"/>
                </a:solidFill>
              </a:ln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17032" y="709533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err="1" smtClean="0">
                <a:solidFill>
                  <a:schemeClr val="bg1"/>
                </a:solidFill>
                <a:latin typeface="HG正楷書体-PRO" pitchFamily="66" charset="-128"/>
                <a:ea typeface="HG正楷書体-PRO" pitchFamily="66" charset="-128"/>
              </a:rPr>
              <a:t>Libertyer</a:t>
            </a:r>
            <a:endParaRPr kumimoji="1" lang="en-US" altLang="ja-JP" sz="4000" dirty="0" smtClean="0">
              <a:solidFill>
                <a:schemeClr val="bg1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r>
              <a:rPr lang="en-US" altLang="ja-JP" sz="4000" dirty="0" smtClean="0">
                <a:solidFill>
                  <a:schemeClr val="bg1"/>
                </a:solidFill>
                <a:latin typeface="HG正楷書体-PRO" pitchFamily="66" charset="-128"/>
                <a:ea typeface="HG正楷書体-PRO" pitchFamily="66" charset="-128"/>
              </a:rPr>
              <a:t>   Presents</a:t>
            </a:r>
            <a:endParaRPr kumimoji="1" lang="ja-JP" altLang="en-US" sz="4000" dirty="0">
              <a:solidFill>
                <a:schemeClr val="bg1"/>
              </a:solidFill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1740" y="4525050"/>
            <a:ext cx="3096000" cy="5184000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2656" y="2081897"/>
            <a:ext cx="6264696" cy="17025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この度私たち</a:t>
            </a:r>
            <a:r>
              <a:rPr lang="en-US" altLang="ja-JP" sz="1400" dirty="0" err="1">
                <a:latin typeface="HG正楷書体-PRO" pitchFamily="66" charset="-128"/>
                <a:ea typeface="HG正楷書体-PRO" pitchFamily="66" charset="-128"/>
              </a:rPr>
              <a:t>Libertyer</a:t>
            </a:r>
            <a:r>
              <a:rPr lang="ja-JP" altLang="en-US" sz="1400" dirty="0">
                <a:latin typeface="HG正楷書体-PRO" pitchFamily="66" charset="-128"/>
                <a:ea typeface="HG正楷書体-PRO" pitchFamily="66" charset="-128"/>
              </a:rPr>
              <a:t>では、体験ブース、教室展示に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よる</a:t>
            </a:r>
            <a:endParaRPr lang="en-US" altLang="ja-JP" sz="1400" dirty="0" smtClean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「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UOA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宇宙</a:t>
            </a:r>
            <a:r>
              <a:rPr lang="ja-JP" altLang="en-US" sz="1400" dirty="0">
                <a:latin typeface="HG正楷書体-PRO" pitchFamily="66" charset="-128"/>
                <a:ea typeface="HG正楷書体-PRO" pitchFamily="66" charset="-128"/>
              </a:rPr>
              <a:t>飛行士養成大学」を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開催いたします。</a:t>
            </a:r>
            <a:endParaRPr lang="en-US" altLang="ja-JP" sz="1400" dirty="0" smtClean="0">
              <a:latin typeface="HG正楷書体-PRO" pitchFamily="66" charset="-128"/>
              <a:ea typeface="HG正楷書体-PRO" pitchFamily="66" charset="-128"/>
            </a:endParaRPr>
          </a:p>
          <a:p>
            <a:endParaRPr lang="en-US" altLang="ja-JP" sz="800" dirty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・宇宙気球</a:t>
            </a:r>
            <a:r>
              <a:rPr lang="en-US" altLang="ja-JP" sz="1400" dirty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・モデルロケット</a:t>
            </a:r>
            <a:r>
              <a:rPr lang="en-US" altLang="ja-JP" sz="1400" dirty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  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・ロボットアーム操作体験</a:t>
            </a:r>
            <a:endParaRPr lang="en-US" altLang="ja-JP" sz="1400" dirty="0" smtClean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　その他、様々なブースをご用意しています。</a:t>
            </a:r>
            <a:endParaRPr lang="en-US" altLang="ja-JP" sz="1400" dirty="0" smtClean="0">
              <a:latin typeface="HG正楷書体-PRO" pitchFamily="66" charset="-128"/>
              <a:ea typeface="HG正楷書体-PRO" pitchFamily="66" charset="-128"/>
            </a:endParaRPr>
          </a:p>
          <a:p>
            <a:pPr algn="ctr"/>
            <a:r>
              <a:rPr lang="ja-JP" altLang="en-US" sz="1400" dirty="0">
                <a:latin typeface="HG正楷書体-PRO" pitchFamily="66" charset="-128"/>
                <a:ea typeface="HG正楷書体-PRO" pitchFamily="66" charset="-128"/>
              </a:rPr>
              <a:t>～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最後には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UOA</a:t>
            </a:r>
            <a:r>
              <a:rPr lang="ja-JP" altLang="en-US" sz="1400" dirty="0" smtClean="0">
                <a:latin typeface="HG正楷書体-PRO" pitchFamily="66" charset="-128"/>
                <a:ea typeface="HG正楷書体-PRO" pitchFamily="66" charset="-128"/>
              </a:rPr>
              <a:t>卒業認定証を授与！～</a:t>
            </a:r>
            <a:r>
              <a:rPr lang="ja-JP" altLang="en-US" sz="1600" dirty="0">
                <a:latin typeface="HG正楷書体-PRO" pitchFamily="66" charset="-128"/>
                <a:ea typeface="HG正楷書体-PRO" pitchFamily="66" charset="-128"/>
              </a:rPr>
              <a:t/>
            </a:r>
            <a:br>
              <a:rPr lang="ja-JP" altLang="en-US" sz="1600" dirty="0">
                <a:latin typeface="HG正楷書体-PRO" pitchFamily="66" charset="-128"/>
                <a:ea typeface="HG正楷書体-PRO" pitchFamily="66" charset="-128"/>
              </a:rPr>
            </a:br>
            <a:r>
              <a:rPr lang="ja-JP" altLang="en-US" sz="1600" dirty="0">
                <a:latin typeface="HG正楷書体-PRO" pitchFamily="66" charset="-128"/>
                <a:ea typeface="HG正楷書体-PRO" pitchFamily="66" charset="-128"/>
              </a:rPr>
              <a:t>太陽系大航海時代を拓くのは君だ</a:t>
            </a:r>
            <a:r>
              <a:rPr lang="ja-JP" altLang="en-US" sz="1600" dirty="0" smtClean="0">
                <a:latin typeface="HG正楷書体-PRO" pitchFamily="66" charset="-128"/>
                <a:ea typeface="HG正楷書体-PRO" pitchFamily="66" charset="-128"/>
              </a:rPr>
              <a:t>！</a:t>
            </a:r>
            <a:endParaRPr lang="en-US" altLang="ja-JP" sz="1600" dirty="0" smtClean="0">
              <a:latin typeface="HG正楷書体-PRO" pitchFamily="66" charset="-128"/>
              <a:ea typeface="HG正楷書体-PRO" pitchFamily="66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94" y="4718289"/>
            <a:ext cx="2073227" cy="256286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9" name="下矢印 8"/>
          <p:cNvSpPr/>
          <p:nvPr/>
        </p:nvSpPr>
        <p:spPr>
          <a:xfrm rot="13609185">
            <a:off x="1108018" y="6340480"/>
            <a:ext cx="252607" cy="1316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756" y="7454593"/>
            <a:ext cx="280831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i="1" dirty="0" smtClean="0"/>
              <a:t>ここ！</a:t>
            </a:r>
            <a:r>
              <a:rPr lang="en-US" altLang="ja-JP" b="1" i="1" dirty="0"/>
              <a:t> </a:t>
            </a:r>
            <a:r>
              <a:rPr kumimoji="1" lang="ja-JP" altLang="en-US" sz="1400" b="1" dirty="0" smtClean="0"/>
              <a:t>階段</a:t>
            </a:r>
            <a:r>
              <a:rPr kumimoji="1" lang="ja-JP" altLang="en-US" sz="1400" dirty="0" smtClean="0"/>
              <a:t>上がってすぐ</a:t>
            </a:r>
            <a:r>
              <a:rPr kumimoji="1" lang="ja-JP" altLang="en-US" sz="1400" b="1" dirty="0" smtClean="0"/>
              <a:t>左</a:t>
            </a:r>
            <a:r>
              <a:rPr kumimoji="1" lang="ja-JP" altLang="en-US" sz="1400" dirty="0" smtClean="0"/>
              <a:t>！</a:t>
            </a:r>
            <a:endParaRPr kumimoji="1" lang="en-US" altLang="ja-JP" sz="1400" dirty="0" smtClean="0"/>
          </a:p>
          <a:p>
            <a:pPr algn="ctr"/>
            <a:r>
              <a:rPr lang="ja-JP" altLang="en-US" sz="1200" dirty="0" smtClean="0"/>
              <a:t>東館ゼミ３（</a:t>
            </a:r>
            <a:r>
              <a:rPr lang="en-US" altLang="ja-JP" sz="1200" dirty="0" smtClean="0"/>
              <a:t>E203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30" y="8703822"/>
            <a:ext cx="1526922" cy="896038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3192">
            <a:off x="3602446" y="4713661"/>
            <a:ext cx="1708578" cy="128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D:\iphone\10\写真 2012-10-02 14 19 48リフトオフ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934">
            <a:off x="5328271" y="4494864"/>
            <a:ext cx="1011240" cy="134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38" y="5918858"/>
            <a:ext cx="1439941" cy="107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62310" y="8107488"/>
            <a:ext cx="22036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>
                <a:latin typeface="HG正楷書体-PRO" pitchFamily="66" charset="-128"/>
                <a:ea typeface="HG正楷書体-PRO" pitchFamily="66" charset="-128"/>
              </a:rPr>
              <a:t>Libertyer</a:t>
            </a:r>
            <a:r>
              <a:rPr kumimoji="1"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 HP</a:t>
            </a:r>
          </a:p>
          <a:p>
            <a:r>
              <a:rPr lang="en-US" altLang="ja-JP" sz="1200" dirty="0">
                <a:hlinkClick r:id="rId8"/>
              </a:rPr>
              <a:t>http://libertyer2011.jimdo.com</a:t>
            </a:r>
            <a:r>
              <a:rPr lang="en-US" altLang="ja-JP" sz="1200" dirty="0" smtClean="0">
                <a:hlinkClick r:id="rId8"/>
              </a:rPr>
              <a:t>/</a:t>
            </a:r>
            <a:endParaRPr lang="en-US" altLang="ja-JP" sz="1200" dirty="0" smtClean="0"/>
          </a:p>
          <a:p>
            <a:r>
              <a:rPr lang="en-US" altLang="ja-JP" sz="1400" dirty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  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400" dirty="0" smtClean="0">
                <a:latin typeface="HG正楷書体-PRO" pitchFamily="66" charset="-128"/>
                <a:ea typeface="HG正楷書体-PRO" pitchFamily="66" charset="-128"/>
              </a:rPr>
              <a:t>Facebook</a:t>
            </a:r>
          </a:p>
          <a:p>
            <a:r>
              <a:rPr lang="en-US" altLang="ja-JP" sz="1200" dirty="0">
                <a:hlinkClick r:id="rId9"/>
              </a:rPr>
              <a:t>http://</a:t>
            </a:r>
            <a:r>
              <a:rPr lang="en-US" altLang="ja-JP" sz="1200" dirty="0" smtClean="0">
                <a:hlinkClick r:id="rId9"/>
              </a:rPr>
              <a:t>www.facebook.com/we.are.libertyer</a:t>
            </a:r>
            <a:endParaRPr lang="en-US" altLang="ja-JP" sz="1200" dirty="0" smtClean="0"/>
          </a:p>
          <a:p>
            <a:endParaRPr kumimoji="1" lang="ja-JP" altLang="en-US" sz="1200" dirty="0">
              <a:latin typeface="HG正楷書体-PRO" pitchFamily="66" charset="-128"/>
              <a:ea typeface="HG正楷書体-PRO" pitchFamily="66" charset="-128"/>
            </a:endParaRPr>
          </a:p>
        </p:txBody>
      </p:sp>
      <p:pic>
        <p:nvPicPr>
          <p:cNvPr id="19" name="Picture 15" descr="http://www.tohdamikio.com/images/2012/08/19/facebook_logokiyaku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4" y="8588800"/>
            <a:ext cx="265965" cy="19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777\Downloads\LibertyerHP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14" y="8107488"/>
            <a:ext cx="482272" cy="48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777\Downloads\LibertyerFB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14" y="8644432"/>
            <a:ext cx="476137" cy="4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590387" y="9194093"/>
            <a:ext cx="1542470" cy="36933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b="1" dirty="0" err="1" smtClean="0"/>
              <a:t>Libertyer</a:t>
            </a:r>
            <a:r>
              <a:rPr lang="en-US" altLang="ja-JP" sz="1800" b="1" dirty="0" smtClean="0"/>
              <a:t> UOA    </a:t>
            </a:r>
            <a:endParaRPr lang="en-US" altLang="ja-JP" sz="1800" b="1" dirty="0" smtClean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2319241" y="9214110"/>
            <a:ext cx="360040" cy="329298"/>
            <a:chOff x="-3104256" y="2050110"/>
            <a:chExt cx="360040" cy="360000"/>
          </a:xfrm>
        </p:grpSpPr>
        <p:sp>
          <p:nvSpPr>
            <p:cNvPr id="22" name="正方形/長方形 21"/>
            <p:cNvSpPr>
              <a:spLocks noChangeAspect="1"/>
            </p:cNvSpPr>
            <p:nvPr/>
          </p:nvSpPr>
          <p:spPr>
            <a:xfrm>
              <a:off x="-3104256" y="2050110"/>
              <a:ext cx="36004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ドーナツ 22"/>
            <p:cNvSpPr>
              <a:spLocks noChangeAspect="1"/>
            </p:cNvSpPr>
            <p:nvPr/>
          </p:nvSpPr>
          <p:spPr>
            <a:xfrm>
              <a:off x="-3079285" y="2072276"/>
              <a:ext cx="159137" cy="159137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>
              <a:spLocks noChangeAspect="1"/>
            </p:cNvSpPr>
            <p:nvPr/>
          </p:nvSpPr>
          <p:spPr>
            <a:xfrm rot="18985884">
              <a:off x="-2884464" y="2186282"/>
              <a:ext cx="54000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745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69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777</dc:creator>
  <cp:lastModifiedBy>　</cp:lastModifiedBy>
  <cp:revision>13</cp:revision>
  <dcterms:created xsi:type="dcterms:W3CDTF">2012-09-20T06:05:37Z</dcterms:created>
  <dcterms:modified xsi:type="dcterms:W3CDTF">2012-10-09T07:20:54Z</dcterms:modified>
</cp:coreProperties>
</file>